
<file path=[Content_Types].xml><?xml version="1.0" encoding="utf-8"?>
<Types xmlns="http://schemas.openxmlformats.org/package/2006/content-types">
  <Default Extension="jfif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8"/>
  </p:notesMasterIdLst>
  <p:handoutMasterIdLst>
    <p:handoutMasterId r:id="rId19"/>
  </p:handoutMasterIdLst>
  <p:sldIdLst>
    <p:sldId id="256" r:id="rId5"/>
    <p:sldId id="262" r:id="rId6"/>
    <p:sldId id="260" r:id="rId7"/>
    <p:sldId id="264" r:id="rId8"/>
    <p:sldId id="263" r:id="rId9"/>
    <p:sldId id="266" r:id="rId10"/>
    <p:sldId id="273" r:id="rId11"/>
    <p:sldId id="267" r:id="rId12"/>
    <p:sldId id="268" r:id="rId13"/>
    <p:sldId id="269" r:id="rId14"/>
    <p:sldId id="270" r:id="rId15"/>
    <p:sldId id="271" r:id="rId16"/>
    <p:sldId id="272" r:id="rId1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241" autoAdjust="0"/>
  </p:normalViewPr>
  <p:slideViewPr>
    <p:cSldViewPr snapToGrid="0">
      <p:cViewPr varScale="1">
        <p:scale>
          <a:sx n="64" d="100"/>
          <a:sy n="64" d="100"/>
        </p:scale>
        <p:origin x="90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60" d="100"/>
          <a:sy n="60" d="100"/>
        </p:scale>
        <p:origin x="3187" y="3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CDCC789-C66E-426E-A0E3-F8022BDBC83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00C8752-7469-43B5-9D32-882458AC0FF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E34504-FAD7-4905-8683-A875818D2D70}" type="datetimeFigureOut">
              <a:rPr lang="en-US" smtClean="0"/>
              <a:t>11/6/2020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1E13E2-AF95-4548-A2D9-293EC08A093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A7867C-F337-497D-BF91-0662C4E21FC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758D62-DF13-47C4-842D-9B50ADA8731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23046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568130-B967-44AA-AA75-1C9009320819}" type="datetimeFigureOut">
              <a:rPr lang="en-US" noProof="0" smtClean="0"/>
              <a:t>11/6/2020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E19714-86B5-4E2F-9574-D1DDE60569BB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120807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E19714-86B5-4E2F-9574-D1DDE60569BB}" type="slidenum">
              <a:rPr lang="en-US" noProof="0" smtClean="0"/>
              <a:t>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277785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E19714-86B5-4E2F-9574-D1DDE60569BB}" type="slidenum">
              <a:rPr lang="en-US" noProof="0" smtClean="0"/>
              <a:t>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209529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E19714-86B5-4E2F-9574-D1DDE60569BB}" type="slidenum">
              <a:rPr lang="en-US" noProof="0" smtClean="0"/>
              <a:t>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245201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E19714-86B5-4E2F-9574-D1DDE60569BB}" type="slidenum">
              <a:rPr lang="en-US" noProof="0" smtClean="0"/>
              <a:t>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085824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E19714-86B5-4E2F-9574-D1DDE60569BB}" type="slidenum">
              <a:rPr lang="en-US" noProof="0" smtClean="0"/>
              <a:t>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717647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E19714-86B5-4E2F-9574-D1DDE60569BB}" type="slidenum">
              <a:rPr lang="en-US" noProof="0" smtClean="0"/>
              <a:t>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049007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E19714-86B5-4E2F-9574-D1DDE60569BB}" type="slidenum">
              <a:rPr lang="en-US" noProof="0" smtClean="0"/>
              <a:t>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604895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E19714-86B5-4E2F-9574-D1DDE60569BB}" type="slidenum">
              <a:rPr lang="en-US" noProof="0" smtClean="0"/>
              <a:t>12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250188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10" Type="http://schemas.openxmlformats.org/officeDocument/2006/relationships/image" Target="../media/image18.svg"/><Relationship Id="rId4" Type="http://schemas.openxmlformats.org/officeDocument/2006/relationships/image" Target="../media/image12.svg"/><Relationship Id="rId9" Type="http://schemas.openxmlformats.org/officeDocument/2006/relationships/image" Target="../media/image17.png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19.png"/><Relationship Id="rId7" Type="http://schemas.openxmlformats.org/officeDocument/2006/relationships/image" Target="../media/image11.png"/><Relationship Id="rId12" Type="http://schemas.openxmlformats.org/officeDocument/2006/relationships/image" Target="../media/image18.sv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2.svg"/><Relationship Id="rId11" Type="http://schemas.openxmlformats.org/officeDocument/2006/relationships/image" Target="../media/image17.png"/><Relationship Id="rId5" Type="http://schemas.openxmlformats.org/officeDocument/2006/relationships/image" Target="../media/image21.png"/><Relationship Id="rId10" Type="http://schemas.openxmlformats.org/officeDocument/2006/relationships/image" Target="../media/image16.svg"/><Relationship Id="rId4" Type="http://schemas.openxmlformats.org/officeDocument/2006/relationships/image" Target="../media/image20.svg"/><Relationship Id="rId9" Type="http://schemas.openxmlformats.org/officeDocument/2006/relationships/image" Target="../media/image15.png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21.png"/><Relationship Id="rId7" Type="http://schemas.openxmlformats.org/officeDocument/2006/relationships/image" Target="../media/image15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10" Type="http://schemas.openxmlformats.org/officeDocument/2006/relationships/image" Target="../media/image18.svg"/><Relationship Id="rId4" Type="http://schemas.openxmlformats.org/officeDocument/2006/relationships/image" Target="../media/image22.svg"/><Relationship Id="rId9" Type="http://schemas.openxmlformats.org/officeDocument/2006/relationships/image" Target="../media/image17.png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23.png"/><Relationship Id="rId7" Type="http://schemas.openxmlformats.org/officeDocument/2006/relationships/image" Target="../media/image15.png"/><Relationship Id="rId12" Type="http://schemas.openxmlformats.org/officeDocument/2006/relationships/image" Target="../media/image22.sv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svg"/><Relationship Id="rId11" Type="http://schemas.openxmlformats.org/officeDocument/2006/relationships/image" Target="../media/image21.png"/><Relationship Id="rId5" Type="http://schemas.openxmlformats.org/officeDocument/2006/relationships/image" Target="../media/image11.png"/><Relationship Id="rId10" Type="http://schemas.openxmlformats.org/officeDocument/2006/relationships/image" Target="../media/image18.svg"/><Relationship Id="rId4" Type="http://schemas.openxmlformats.org/officeDocument/2006/relationships/image" Target="../media/image24.svg"/><Relationship Id="rId9" Type="http://schemas.openxmlformats.org/officeDocument/2006/relationships/image" Target="../media/image17.pn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25.png"/><Relationship Id="rId7" Type="http://schemas.openxmlformats.org/officeDocument/2006/relationships/image" Target="../media/image15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10" Type="http://schemas.openxmlformats.org/officeDocument/2006/relationships/image" Target="../media/image18.svg"/><Relationship Id="rId4" Type="http://schemas.openxmlformats.org/officeDocument/2006/relationships/image" Target="../media/image26.svg"/><Relationship Id="rId9" Type="http://schemas.openxmlformats.org/officeDocument/2006/relationships/image" Target="../media/image17.png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23.png"/><Relationship Id="rId7" Type="http://schemas.openxmlformats.org/officeDocument/2006/relationships/image" Target="../media/image15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10" Type="http://schemas.openxmlformats.org/officeDocument/2006/relationships/image" Target="../media/image18.svg"/><Relationship Id="rId4" Type="http://schemas.openxmlformats.org/officeDocument/2006/relationships/image" Target="../media/image24.svg"/><Relationship Id="rId9" Type="http://schemas.openxmlformats.org/officeDocument/2006/relationships/image" Target="../media/image1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C3732457-3766-4FE5-9E57-6C200FBC3DA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8004" y="582123"/>
            <a:ext cx="10760400" cy="252812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2C664D30-9DFC-4125-B019-D9B9D6ABF16F}"/>
              </a:ext>
            </a:extLst>
          </p:cNvPr>
          <p:cNvGrpSpPr/>
          <p:nvPr userDrawn="1"/>
        </p:nvGrpSpPr>
        <p:grpSpPr>
          <a:xfrm>
            <a:off x="235200" y="228737"/>
            <a:ext cx="11721600" cy="6400527"/>
            <a:chOff x="235200" y="228737"/>
            <a:chExt cx="11721600" cy="6400527"/>
          </a:xfrm>
        </p:grpSpPr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C2F0D5C2-D036-462B-BFC0-439BDE233CD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98200" y="289054"/>
              <a:ext cx="11595600" cy="6279893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F83F7B7-F8DB-4D36-9D36-042F152C76FB}"/>
                </a:ext>
              </a:extLst>
            </p:cNvPr>
            <p:cNvSpPr/>
            <p:nvPr userDrawn="1"/>
          </p:nvSpPr>
          <p:spPr>
            <a:xfrm>
              <a:off x="388200" y="381600"/>
              <a:ext cx="11415600" cy="6094800"/>
            </a:xfrm>
            <a:prstGeom prst="rect">
              <a:avLst/>
            </a:prstGeom>
            <a:noFill/>
            <a:ln w="18034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56A84DDF-182F-4A39-B9C7-0709A22ED8D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35200" y="228737"/>
              <a:ext cx="11721600" cy="6400527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94A80B3-55F0-4546-B53A-EE07D8461D2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788918"/>
            <a:ext cx="9144000" cy="1909763"/>
          </a:xfrm>
        </p:spPr>
        <p:txBody>
          <a:bodyPr anchor="b">
            <a:noAutofit/>
          </a:bodyPr>
          <a:lstStyle>
            <a:lvl1pPr algn="ctr">
              <a:defRPr sz="14500"/>
            </a:lvl1pPr>
          </a:lstStyle>
          <a:p>
            <a:r>
              <a:rPr lang="en-US" noProof="0"/>
              <a:t>Birthday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3CA760B-658E-4B8F-86C3-28D93F5BF88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4465566"/>
            <a:ext cx="9144000" cy="532959"/>
          </a:xfrm>
        </p:spPr>
        <p:txBody>
          <a:bodyPr>
            <a:normAutofit/>
          </a:bodyPr>
          <a:lstStyle>
            <a:lvl1pPr marL="0" indent="0" algn="ctr">
              <a:buNone/>
              <a:defRPr sz="3000">
                <a:solidFill>
                  <a:schemeClr val="bg2"/>
                </a:solidFill>
                <a:latin typeface="+mn-lt"/>
                <a:ea typeface="Cambria" panose="02040503050406030204" pitchFamily="18" charset="0"/>
                <a:cs typeface="Courier New" panose="02070309020205020404" pitchFamily="49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special moments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2A18C0-472B-4486-9F56-6E01F35552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69A2A2-B0F7-4453-9F2F-97605249843C}" type="datetime1">
              <a:rPr lang="en-US" noProof="0" smtClean="0"/>
              <a:t>11/6/2020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403886-4E95-41BA-8CD1-F904E2A4CA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1E60C4-24AF-4E96-89C9-37BA298654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E4630-A9EC-4A3B-8D7B-72D6B7D7ED5F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1A0071A-E684-4084-9AC3-EADF8A3EB082}"/>
              </a:ext>
            </a:extLst>
          </p:cNvPr>
          <p:cNvSpPr/>
          <p:nvPr userDrawn="1"/>
        </p:nvSpPr>
        <p:spPr>
          <a:xfrm>
            <a:off x="3544800" y="4346221"/>
            <a:ext cx="8647200" cy="1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2"/>
              </a:gs>
              <a:gs pos="100000">
                <a:schemeClr val="accent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0BD6757-8401-46C4-9125-5AA302FF0B27}"/>
              </a:ext>
            </a:extLst>
          </p:cNvPr>
          <p:cNvCxnSpPr/>
          <p:nvPr userDrawn="1"/>
        </p:nvCxnSpPr>
        <p:spPr>
          <a:xfrm>
            <a:off x="4620000" y="5060591"/>
            <a:ext cx="2952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Graphic 24">
            <a:extLst>
              <a:ext uri="{FF2B5EF4-FFF2-40B4-BE49-F238E27FC236}">
                <a16:creationId xmlns:a16="http://schemas.microsoft.com/office/drawing/2014/main" id="{B89E95DA-C24C-464B-B9E1-40CD0A627C08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2700000">
            <a:off x="2848103" y="3615706"/>
            <a:ext cx="1440000" cy="1497030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32ECA27F-30BB-4A2E-A2DB-01547B58CC46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218414" y="2635826"/>
            <a:ext cx="720000" cy="748515"/>
          </a:xfrm>
          <a:prstGeom prst="rect">
            <a:avLst/>
          </a:prstGeom>
        </p:spPr>
      </p:pic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FCDB9A57-CAF9-413B-AE49-F980BFD4077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19625" y="5177497"/>
            <a:ext cx="2965450" cy="484188"/>
          </a:xfrm>
        </p:spPr>
        <p:txBody>
          <a:bodyPr>
            <a:normAutofit/>
          </a:bodyPr>
          <a:lstStyle>
            <a:lvl1pPr marL="0" indent="0" algn="ctr">
              <a:buNone/>
              <a:defRPr sz="1500" b="1">
                <a:solidFill>
                  <a:schemeClr val="bg2">
                    <a:alpha val="70000"/>
                  </a:schemeClr>
                </a:solidFill>
              </a:defRPr>
            </a:lvl1pPr>
          </a:lstStyle>
          <a:p>
            <a:pPr lvl="0"/>
            <a:r>
              <a:rPr lang="en-US" noProof="0"/>
              <a:t>26 May 20XX</a:t>
            </a:r>
          </a:p>
        </p:txBody>
      </p:sp>
    </p:spTree>
    <p:extLst>
      <p:ext uri="{BB962C8B-B14F-4D97-AF65-F5344CB8AC3E}">
        <p14:creationId xmlns:p14="http://schemas.microsoft.com/office/powerpoint/2010/main" val="29657938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1A9C46-73A2-417E-8CB7-4883861DFD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94785"/>
            <a:ext cx="10515600" cy="92292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noProof="0"/>
              <a:t>Slide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ADDAFC-779D-4BD0-8C2F-2D1247146E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C6EE8-D429-4C26-8B4B-CB983FD1FF6D}" type="datetime1">
              <a:rPr lang="en-US" noProof="0" smtClean="0"/>
              <a:t>11/6/2020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12A23B-DDC0-4D8F-980B-E59F179591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1460EA-FD79-4C61-8E55-754DF5428C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E4630-A9EC-4A3B-8D7B-72D6B7D7ED5F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DA8216B-1556-4FF5-963A-015714EA0593}"/>
              </a:ext>
            </a:extLst>
          </p:cNvPr>
          <p:cNvSpPr/>
          <p:nvPr userDrawn="1"/>
        </p:nvSpPr>
        <p:spPr>
          <a:xfrm>
            <a:off x="4765800" y="1185233"/>
            <a:ext cx="2660400" cy="18000"/>
          </a:xfrm>
          <a:prstGeom prst="rect">
            <a:avLst/>
          </a:prstGeom>
          <a:gradFill>
            <a:gsLst>
              <a:gs pos="0">
                <a:schemeClr val="accent1"/>
              </a:gs>
              <a:gs pos="54000">
                <a:schemeClr val="bg2"/>
              </a:gs>
              <a:gs pos="100000">
                <a:schemeClr val="accent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387DF7E7-0055-4DE3-BD28-AD04335D2DB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20000" y="610173"/>
            <a:ext cx="1152000" cy="1161287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5C88B264-9C2B-477E-8521-904E363764AC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7732" y="1560762"/>
            <a:ext cx="5198400" cy="389246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3CACBA43-AC14-4B42-A8D4-C188C3B0387F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295868" y="1560762"/>
            <a:ext cx="5198400" cy="3892460"/>
          </a:xfrm>
          <a:prstGeom prst="rect">
            <a:avLst/>
          </a:prstGeom>
        </p:spPr>
      </p:pic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B4BABCCB-BC19-4874-8D9F-CDA882F3F7AE}"/>
              </a:ext>
            </a:extLst>
          </p:cNvPr>
          <p:cNvSpPr>
            <a:spLocks noGrp="1"/>
          </p:cNvSpPr>
          <p:nvPr userDrawn="1">
            <p:ph type="pic" sz="quarter" idx="13"/>
          </p:nvPr>
        </p:nvSpPr>
        <p:spPr>
          <a:xfrm>
            <a:off x="812932" y="1675017"/>
            <a:ext cx="4968000" cy="3663950"/>
          </a:xfrm>
          <a:solidFill>
            <a:schemeClr val="tx1"/>
          </a:solidFill>
          <a:ln w="44450" cap="sq">
            <a:solidFill>
              <a:schemeClr val="bg2"/>
            </a:solidFill>
            <a:miter lim="800000"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6" name="Picture Placeholder 14">
            <a:extLst>
              <a:ext uri="{FF2B5EF4-FFF2-40B4-BE49-F238E27FC236}">
                <a16:creationId xmlns:a16="http://schemas.microsoft.com/office/drawing/2014/main" id="{D1298B43-7FA9-4B54-BDDD-5897284E22CB}"/>
              </a:ext>
            </a:extLst>
          </p:cNvPr>
          <p:cNvSpPr>
            <a:spLocks noGrp="1"/>
          </p:cNvSpPr>
          <p:nvPr userDrawn="1">
            <p:ph type="pic" sz="quarter" idx="14"/>
          </p:nvPr>
        </p:nvSpPr>
        <p:spPr>
          <a:xfrm>
            <a:off x="6411068" y="1675017"/>
            <a:ext cx="4968000" cy="3663950"/>
          </a:xfrm>
          <a:solidFill>
            <a:schemeClr val="tx1"/>
          </a:solidFill>
          <a:ln w="44450" cap="sq">
            <a:solidFill>
              <a:schemeClr val="bg2"/>
            </a:solidFill>
            <a:miter lim="800000"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BAE7457-8299-4784-A7C1-6A0439989639}"/>
              </a:ext>
            </a:extLst>
          </p:cNvPr>
          <p:cNvGrpSpPr/>
          <p:nvPr userDrawn="1"/>
        </p:nvGrpSpPr>
        <p:grpSpPr>
          <a:xfrm>
            <a:off x="2251132" y="5619149"/>
            <a:ext cx="2091600" cy="533521"/>
            <a:chOff x="2269862" y="5619149"/>
            <a:chExt cx="2091600" cy="533521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CDC2A34-EF44-4133-9525-BED706026D57}"/>
                </a:ext>
              </a:extLst>
            </p:cNvPr>
            <p:cNvSpPr/>
            <p:nvPr userDrawn="1"/>
          </p:nvSpPr>
          <p:spPr>
            <a:xfrm>
              <a:off x="2269862" y="5682600"/>
              <a:ext cx="2091600" cy="399600"/>
            </a:xfrm>
            <a:prstGeom prst="rect">
              <a:avLst/>
            </a:prstGeom>
            <a:noFill/>
            <a:ln w="63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2EEA32D-B64A-441B-8D70-136191156C92}"/>
                </a:ext>
              </a:extLst>
            </p:cNvPr>
            <p:cNvSpPr/>
            <p:nvPr userDrawn="1"/>
          </p:nvSpPr>
          <p:spPr>
            <a:xfrm>
              <a:off x="2329214" y="5619149"/>
              <a:ext cx="1972896" cy="533521"/>
            </a:xfrm>
            <a:prstGeom prst="rect">
              <a:avLst/>
            </a:prstGeom>
            <a:noFill/>
            <a:ln w="698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36CAE6D-BBB5-4560-AB7E-ADAC366D761C}"/>
                </a:ext>
              </a:extLst>
            </p:cNvPr>
            <p:cNvSpPr/>
            <p:nvPr userDrawn="1"/>
          </p:nvSpPr>
          <p:spPr>
            <a:xfrm>
              <a:off x="2329214" y="5682600"/>
              <a:ext cx="1972896" cy="399600"/>
            </a:xfrm>
            <a:prstGeom prst="rect">
              <a:avLst/>
            </a:prstGeom>
            <a:noFill/>
            <a:ln w="190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B5F072AC-6047-43CD-851E-7A1C67DC7D2F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2485720" y="5699652"/>
            <a:ext cx="1622425" cy="406400"/>
          </a:xfrm>
        </p:spPr>
        <p:txBody>
          <a:bodyPr>
            <a:noAutofit/>
          </a:bodyPr>
          <a:lstStyle>
            <a:lvl1pPr marL="0" indent="0" algn="ctr">
              <a:buNone/>
              <a:defRPr sz="20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noProof="0"/>
              <a:t>photo title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1832CAB-07C3-4A21-9205-5C3ADED3B8E7}"/>
              </a:ext>
            </a:extLst>
          </p:cNvPr>
          <p:cNvGrpSpPr/>
          <p:nvPr userDrawn="1"/>
        </p:nvGrpSpPr>
        <p:grpSpPr>
          <a:xfrm>
            <a:off x="7849268" y="5622089"/>
            <a:ext cx="2091600" cy="533521"/>
            <a:chOff x="2269862" y="5619149"/>
            <a:chExt cx="2091600" cy="533521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CBAACDBF-6F79-4EF1-9D65-B2A1382FDCBF}"/>
                </a:ext>
              </a:extLst>
            </p:cNvPr>
            <p:cNvSpPr/>
            <p:nvPr userDrawn="1"/>
          </p:nvSpPr>
          <p:spPr>
            <a:xfrm>
              <a:off x="2269862" y="5682600"/>
              <a:ext cx="2091600" cy="399600"/>
            </a:xfrm>
            <a:prstGeom prst="rect">
              <a:avLst/>
            </a:prstGeom>
            <a:noFill/>
            <a:ln w="63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4F5C24C0-A35C-4473-9CE6-3527FD06B294}"/>
                </a:ext>
              </a:extLst>
            </p:cNvPr>
            <p:cNvSpPr/>
            <p:nvPr userDrawn="1"/>
          </p:nvSpPr>
          <p:spPr>
            <a:xfrm>
              <a:off x="2329214" y="5619149"/>
              <a:ext cx="1972896" cy="533521"/>
            </a:xfrm>
            <a:prstGeom prst="rect">
              <a:avLst/>
            </a:prstGeom>
            <a:noFill/>
            <a:ln w="698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F3A6BAE4-FDED-46D7-BE08-103BB60B8A69}"/>
                </a:ext>
              </a:extLst>
            </p:cNvPr>
            <p:cNvSpPr/>
            <p:nvPr userDrawn="1"/>
          </p:nvSpPr>
          <p:spPr>
            <a:xfrm>
              <a:off x="2329214" y="5682600"/>
              <a:ext cx="1972896" cy="399600"/>
            </a:xfrm>
            <a:prstGeom prst="rect">
              <a:avLst/>
            </a:prstGeom>
            <a:noFill/>
            <a:ln w="190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2" name="Text Placeholder 21">
            <a:extLst>
              <a:ext uri="{FF2B5EF4-FFF2-40B4-BE49-F238E27FC236}">
                <a16:creationId xmlns:a16="http://schemas.microsoft.com/office/drawing/2014/main" id="{C02A30D5-988D-4394-BEF0-1B45A36A6281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8083856" y="5702592"/>
            <a:ext cx="1622425" cy="406400"/>
          </a:xfrm>
        </p:spPr>
        <p:txBody>
          <a:bodyPr>
            <a:noAutofit/>
          </a:bodyPr>
          <a:lstStyle>
            <a:lvl1pPr marL="0" indent="0" algn="ctr">
              <a:buNone/>
              <a:defRPr sz="20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noProof="0"/>
              <a:t>photo title</a:t>
            </a:r>
          </a:p>
        </p:txBody>
      </p:sp>
      <p:pic>
        <p:nvPicPr>
          <p:cNvPr id="33" name="Graphic 32">
            <a:extLst>
              <a:ext uri="{FF2B5EF4-FFF2-40B4-BE49-F238E27FC236}">
                <a16:creationId xmlns:a16="http://schemas.microsoft.com/office/drawing/2014/main" id="{27E4B654-4BC5-4439-B523-15A2EE097546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552163" y="6020724"/>
            <a:ext cx="1087674" cy="464400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10190E84-B585-490A-A199-F4E54FF66DDE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73275" y="696762"/>
            <a:ext cx="1728000" cy="1728000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1EF980C2-A3F1-4A05-9697-ABC2FFD25CC8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288336" y="4593446"/>
            <a:ext cx="1728000" cy="17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6325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FD86BBB2-3F94-4BA0-AB38-6931A8FF16D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50397" y="1560762"/>
            <a:ext cx="3291206" cy="35064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6683040E-0850-43B7-AE56-1673D46B9FD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7732" y="1560762"/>
            <a:ext cx="3294000" cy="388945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61A9C46-73A2-417E-8CB7-4883861DFD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94785"/>
            <a:ext cx="10515600" cy="92292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noProof="0"/>
              <a:t>Slide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ADDAFC-779D-4BD0-8C2F-2D1247146E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C6EE8-D429-4C26-8B4B-CB983FD1FF6D}" type="datetime1">
              <a:rPr lang="en-US" noProof="0" smtClean="0"/>
              <a:t>11/6/2020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12A23B-DDC0-4D8F-980B-E59F179591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1460EA-FD79-4C61-8E55-754DF5428C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E4630-A9EC-4A3B-8D7B-72D6B7D7ED5F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DA8216B-1556-4FF5-963A-015714EA0593}"/>
              </a:ext>
            </a:extLst>
          </p:cNvPr>
          <p:cNvSpPr/>
          <p:nvPr userDrawn="1"/>
        </p:nvSpPr>
        <p:spPr>
          <a:xfrm>
            <a:off x="4765800" y="1185233"/>
            <a:ext cx="2660400" cy="18000"/>
          </a:xfrm>
          <a:prstGeom prst="rect">
            <a:avLst/>
          </a:prstGeom>
          <a:gradFill>
            <a:gsLst>
              <a:gs pos="0">
                <a:schemeClr val="accent1"/>
              </a:gs>
              <a:gs pos="54000">
                <a:schemeClr val="bg2"/>
              </a:gs>
              <a:gs pos="100000">
                <a:schemeClr val="accent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387DF7E7-0055-4DE3-BD28-AD04335D2DBA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520000" y="610173"/>
            <a:ext cx="1152000" cy="1161287"/>
          </a:xfrm>
          <a:prstGeom prst="rect">
            <a:avLst/>
          </a:prstGeom>
        </p:spPr>
      </p:pic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B4BABCCB-BC19-4874-8D9F-CDA882F3F7AE}"/>
              </a:ext>
            </a:extLst>
          </p:cNvPr>
          <p:cNvSpPr>
            <a:spLocks noGrp="1"/>
          </p:cNvSpPr>
          <p:nvPr userDrawn="1">
            <p:ph type="pic" sz="quarter" idx="13"/>
          </p:nvPr>
        </p:nvSpPr>
        <p:spPr>
          <a:xfrm>
            <a:off x="814732" y="1675017"/>
            <a:ext cx="3060000" cy="3663950"/>
          </a:xfrm>
          <a:solidFill>
            <a:schemeClr val="tx1"/>
          </a:solidFill>
          <a:ln w="44450" cap="sq">
            <a:solidFill>
              <a:schemeClr val="bg2"/>
            </a:solidFill>
            <a:miter lim="800000"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BAE7457-8299-4784-A7C1-6A0439989639}"/>
              </a:ext>
            </a:extLst>
          </p:cNvPr>
          <p:cNvGrpSpPr/>
          <p:nvPr userDrawn="1"/>
        </p:nvGrpSpPr>
        <p:grpSpPr>
          <a:xfrm>
            <a:off x="1298932" y="5619149"/>
            <a:ext cx="2091600" cy="533521"/>
            <a:chOff x="2269862" y="5619149"/>
            <a:chExt cx="2091600" cy="533521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CDC2A34-EF44-4133-9525-BED706026D57}"/>
                </a:ext>
              </a:extLst>
            </p:cNvPr>
            <p:cNvSpPr/>
            <p:nvPr userDrawn="1"/>
          </p:nvSpPr>
          <p:spPr>
            <a:xfrm>
              <a:off x="2269862" y="5682600"/>
              <a:ext cx="2091600" cy="399600"/>
            </a:xfrm>
            <a:prstGeom prst="rect">
              <a:avLst/>
            </a:prstGeom>
            <a:noFill/>
            <a:ln w="63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2EEA32D-B64A-441B-8D70-136191156C92}"/>
                </a:ext>
              </a:extLst>
            </p:cNvPr>
            <p:cNvSpPr/>
            <p:nvPr userDrawn="1"/>
          </p:nvSpPr>
          <p:spPr>
            <a:xfrm>
              <a:off x="2329214" y="5619149"/>
              <a:ext cx="1972896" cy="533521"/>
            </a:xfrm>
            <a:prstGeom prst="rect">
              <a:avLst/>
            </a:prstGeom>
            <a:noFill/>
            <a:ln w="698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36CAE6D-BBB5-4560-AB7E-ADAC366D761C}"/>
                </a:ext>
              </a:extLst>
            </p:cNvPr>
            <p:cNvSpPr/>
            <p:nvPr userDrawn="1"/>
          </p:nvSpPr>
          <p:spPr>
            <a:xfrm>
              <a:off x="2329214" y="5682600"/>
              <a:ext cx="1972896" cy="399600"/>
            </a:xfrm>
            <a:prstGeom prst="rect">
              <a:avLst/>
            </a:prstGeom>
            <a:noFill/>
            <a:ln w="190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B5F072AC-6047-43CD-851E-7A1C67DC7D2F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1533520" y="5699652"/>
            <a:ext cx="1622425" cy="406400"/>
          </a:xfrm>
        </p:spPr>
        <p:txBody>
          <a:bodyPr>
            <a:noAutofit/>
          </a:bodyPr>
          <a:lstStyle>
            <a:lvl1pPr marL="0" indent="0" algn="ctr">
              <a:buNone/>
              <a:defRPr sz="20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noProof="0"/>
              <a:t>photo title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1832CAB-07C3-4A21-9205-5C3ADED3B8E7}"/>
              </a:ext>
            </a:extLst>
          </p:cNvPr>
          <p:cNvGrpSpPr/>
          <p:nvPr userDrawn="1"/>
        </p:nvGrpSpPr>
        <p:grpSpPr>
          <a:xfrm>
            <a:off x="8801468" y="5622089"/>
            <a:ext cx="2091600" cy="533521"/>
            <a:chOff x="2269862" y="5619149"/>
            <a:chExt cx="2091600" cy="533521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CBAACDBF-6F79-4EF1-9D65-B2A1382FDCBF}"/>
                </a:ext>
              </a:extLst>
            </p:cNvPr>
            <p:cNvSpPr/>
            <p:nvPr userDrawn="1"/>
          </p:nvSpPr>
          <p:spPr>
            <a:xfrm>
              <a:off x="2269862" y="5682600"/>
              <a:ext cx="2091600" cy="399600"/>
            </a:xfrm>
            <a:prstGeom prst="rect">
              <a:avLst/>
            </a:prstGeom>
            <a:noFill/>
            <a:ln w="63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4F5C24C0-A35C-4473-9CE6-3527FD06B294}"/>
                </a:ext>
              </a:extLst>
            </p:cNvPr>
            <p:cNvSpPr/>
            <p:nvPr userDrawn="1"/>
          </p:nvSpPr>
          <p:spPr>
            <a:xfrm>
              <a:off x="2329214" y="5619149"/>
              <a:ext cx="1972896" cy="533521"/>
            </a:xfrm>
            <a:prstGeom prst="rect">
              <a:avLst/>
            </a:prstGeom>
            <a:noFill/>
            <a:ln w="698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F3A6BAE4-FDED-46D7-BE08-103BB60B8A69}"/>
                </a:ext>
              </a:extLst>
            </p:cNvPr>
            <p:cNvSpPr/>
            <p:nvPr userDrawn="1"/>
          </p:nvSpPr>
          <p:spPr>
            <a:xfrm>
              <a:off x="2329214" y="5682600"/>
              <a:ext cx="1972896" cy="399600"/>
            </a:xfrm>
            <a:prstGeom prst="rect">
              <a:avLst/>
            </a:prstGeom>
            <a:noFill/>
            <a:ln w="190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2" name="Text Placeholder 21">
            <a:extLst>
              <a:ext uri="{FF2B5EF4-FFF2-40B4-BE49-F238E27FC236}">
                <a16:creationId xmlns:a16="http://schemas.microsoft.com/office/drawing/2014/main" id="{C02A30D5-988D-4394-BEF0-1B45A36A6281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9036056" y="5702592"/>
            <a:ext cx="1622425" cy="406400"/>
          </a:xfrm>
        </p:spPr>
        <p:txBody>
          <a:bodyPr>
            <a:noAutofit/>
          </a:bodyPr>
          <a:lstStyle>
            <a:lvl1pPr marL="0" indent="0" algn="ctr">
              <a:buNone/>
              <a:defRPr sz="20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noProof="0"/>
              <a:t>photo title</a:t>
            </a:r>
          </a:p>
        </p:txBody>
      </p:sp>
      <p:pic>
        <p:nvPicPr>
          <p:cNvPr id="33" name="Graphic 32">
            <a:extLst>
              <a:ext uri="{FF2B5EF4-FFF2-40B4-BE49-F238E27FC236}">
                <a16:creationId xmlns:a16="http://schemas.microsoft.com/office/drawing/2014/main" id="{27E4B654-4BC5-4439-B523-15A2EE097546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552163" y="6020724"/>
            <a:ext cx="1087674" cy="464400"/>
          </a:xfrm>
          <a:prstGeom prst="rect">
            <a:avLst/>
          </a:prstGeom>
        </p:spPr>
      </p:pic>
      <p:sp>
        <p:nvSpPr>
          <p:cNvPr id="27" name="Picture Placeholder 14">
            <a:extLst>
              <a:ext uri="{FF2B5EF4-FFF2-40B4-BE49-F238E27FC236}">
                <a16:creationId xmlns:a16="http://schemas.microsoft.com/office/drawing/2014/main" id="{4EF5EEF4-65EF-47CF-B001-18214FB3910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566000" y="1675017"/>
            <a:ext cx="3060000" cy="3276000"/>
          </a:xfrm>
          <a:solidFill>
            <a:schemeClr val="tx1"/>
          </a:solidFill>
          <a:ln w="44450" cap="sq">
            <a:solidFill>
              <a:schemeClr val="bg2"/>
            </a:solidFill>
            <a:miter lim="800000"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pic>
        <p:nvPicPr>
          <p:cNvPr id="34" name="Graphic 33">
            <a:extLst>
              <a:ext uri="{FF2B5EF4-FFF2-40B4-BE49-F238E27FC236}">
                <a16:creationId xmlns:a16="http://schemas.microsoft.com/office/drawing/2014/main" id="{276378ED-B171-494D-841A-374CD17D6E11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200268" y="1560762"/>
            <a:ext cx="3294000" cy="3889454"/>
          </a:xfrm>
          <a:prstGeom prst="rect">
            <a:avLst/>
          </a:prstGeom>
        </p:spPr>
      </p:pic>
      <p:sp>
        <p:nvSpPr>
          <p:cNvPr id="35" name="Picture Placeholder 14">
            <a:extLst>
              <a:ext uri="{FF2B5EF4-FFF2-40B4-BE49-F238E27FC236}">
                <a16:creationId xmlns:a16="http://schemas.microsoft.com/office/drawing/2014/main" id="{764FAF39-53AB-435C-B735-0E6D3E28369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317268" y="1675017"/>
            <a:ext cx="3060000" cy="3663950"/>
          </a:xfrm>
          <a:solidFill>
            <a:schemeClr val="tx1"/>
          </a:solidFill>
          <a:ln w="44450" cap="sq">
            <a:solidFill>
              <a:schemeClr val="bg2"/>
            </a:solidFill>
            <a:miter lim="800000"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609A901-1C89-40D8-82BA-C626E3118013}"/>
              </a:ext>
            </a:extLst>
          </p:cNvPr>
          <p:cNvGrpSpPr/>
          <p:nvPr userDrawn="1"/>
        </p:nvGrpSpPr>
        <p:grpSpPr>
          <a:xfrm>
            <a:off x="5050200" y="5250114"/>
            <a:ext cx="2091600" cy="533521"/>
            <a:chOff x="2269862" y="5619149"/>
            <a:chExt cx="2091600" cy="533521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8DD24A0E-497C-45D9-92C3-D710E4AC6B39}"/>
                </a:ext>
              </a:extLst>
            </p:cNvPr>
            <p:cNvSpPr/>
            <p:nvPr userDrawn="1"/>
          </p:nvSpPr>
          <p:spPr>
            <a:xfrm>
              <a:off x="2269862" y="5682600"/>
              <a:ext cx="2091600" cy="399600"/>
            </a:xfrm>
            <a:prstGeom prst="rect">
              <a:avLst/>
            </a:prstGeom>
            <a:noFill/>
            <a:ln w="63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52FF488D-DDA8-4E31-8C9B-C5FA9DCACD4D}"/>
                </a:ext>
              </a:extLst>
            </p:cNvPr>
            <p:cNvSpPr/>
            <p:nvPr userDrawn="1"/>
          </p:nvSpPr>
          <p:spPr>
            <a:xfrm>
              <a:off x="2329214" y="5619149"/>
              <a:ext cx="1972896" cy="533521"/>
            </a:xfrm>
            <a:prstGeom prst="rect">
              <a:avLst/>
            </a:prstGeom>
            <a:noFill/>
            <a:ln w="698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CBCD8D3-E884-4B62-8E53-523C64FFDE36}"/>
                </a:ext>
              </a:extLst>
            </p:cNvPr>
            <p:cNvSpPr/>
            <p:nvPr userDrawn="1"/>
          </p:nvSpPr>
          <p:spPr>
            <a:xfrm>
              <a:off x="2329214" y="5682600"/>
              <a:ext cx="1972896" cy="399600"/>
            </a:xfrm>
            <a:prstGeom prst="rect">
              <a:avLst/>
            </a:prstGeom>
            <a:noFill/>
            <a:ln w="190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42" name="Text Placeholder 21">
            <a:extLst>
              <a:ext uri="{FF2B5EF4-FFF2-40B4-BE49-F238E27FC236}">
                <a16:creationId xmlns:a16="http://schemas.microsoft.com/office/drawing/2014/main" id="{5E22F219-F01E-4C9C-870A-815B5C0620D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284788" y="5330617"/>
            <a:ext cx="1622425" cy="406400"/>
          </a:xfrm>
        </p:spPr>
        <p:txBody>
          <a:bodyPr>
            <a:noAutofit/>
          </a:bodyPr>
          <a:lstStyle>
            <a:lvl1pPr marL="0" indent="0" algn="ctr">
              <a:buNone/>
              <a:defRPr sz="20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noProof="0"/>
              <a:t>photo title</a:t>
            </a:r>
          </a:p>
        </p:txBody>
      </p:sp>
      <p:pic>
        <p:nvPicPr>
          <p:cNvPr id="43" name="Graphic 42">
            <a:extLst>
              <a:ext uri="{FF2B5EF4-FFF2-40B4-BE49-F238E27FC236}">
                <a16:creationId xmlns:a16="http://schemas.microsoft.com/office/drawing/2014/main" id="{43ECADC6-F560-41F8-B495-BE3B18603077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81857" y="701638"/>
            <a:ext cx="1728000" cy="1728000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10190E84-B585-490A-A199-F4E54FF66DDE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506163" y="4668001"/>
            <a:ext cx="1164225" cy="1164225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1EF980C2-A3F1-4A05-9697-ABC2FFD25CC8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204304" y="4586216"/>
            <a:ext cx="1728000" cy="17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8244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and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6683040E-0850-43B7-AE56-1673D46B9FD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7732" y="1560762"/>
            <a:ext cx="3294000" cy="388945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61A9C46-73A2-417E-8CB7-4883861DFD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94785"/>
            <a:ext cx="10515600" cy="92292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noProof="0"/>
              <a:t>Slide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ADDAFC-779D-4BD0-8C2F-2D1247146E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C6EE8-D429-4C26-8B4B-CB983FD1FF6D}" type="datetime1">
              <a:rPr lang="en-US" noProof="0" smtClean="0"/>
              <a:t>11/6/2020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12A23B-DDC0-4D8F-980B-E59F179591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1460EA-FD79-4C61-8E55-754DF5428C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E4630-A9EC-4A3B-8D7B-72D6B7D7ED5F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DA8216B-1556-4FF5-963A-015714EA0593}"/>
              </a:ext>
            </a:extLst>
          </p:cNvPr>
          <p:cNvSpPr/>
          <p:nvPr userDrawn="1"/>
        </p:nvSpPr>
        <p:spPr>
          <a:xfrm>
            <a:off x="4765800" y="1185233"/>
            <a:ext cx="2660400" cy="18000"/>
          </a:xfrm>
          <a:prstGeom prst="rect">
            <a:avLst/>
          </a:prstGeom>
          <a:gradFill>
            <a:gsLst>
              <a:gs pos="0">
                <a:schemeClr val="accent1"/>
              </a:gs>
              <a:gs pos="54000">
                <a:schemeClr val="bg2"/>
              </a:gs>
              <a:gs pos="100000">
                <a:schemeClr val="accent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387DF7E7-0055-4DE3-BD28-AD04335D2DB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20000" y="610173"/>
            <a:ext cx="1152000" cy="1161287"/>
          </a:xfrm>
          <a:prstGeom prst="rect">
            <a:avLst/>
          </a:prstGeom>
        </p:spPr>
      </p:pic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B4BABCCB-BC19-4874-8D9F-CDA882F3F7AE}"/>
              </a:ext>
            </a:extLst>
          </p:cNvPr>
          <p:cNvSpPr>
            <a:spLocks noGrp="1"/>
          </p:cNvSpPr>
          <p:nvPr userDrawn="1">
            <p:ph type="pic" sz="quarter" idx="13"/>
          </p:nvPr>
        </p:nvSpPr>
        <p:spPr>
          <a:xfrm>
            <a:off x="814732" y="1665492"/>
            <a:ext cx="3060000" cy="3663950"/>
          </a:xfrm>
          <a:solidFill>
            <a:schemeClr val="tx1"/>
          </a:solidFill>
          <a:ln w="44450" cap="sq">
            <a:solidFill>
              <a:schemeClr val="bg2"/>
            </a:solidFill>
            <a:miter lim="800000"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BAE7457-8299-4784-A7C1-6A0439989639}"/>
              </a:ext>
            </a:extLst>
          </p:cNvPr>
          <p:cNvGrpSpPr/>
          <p:nvPr userDrawn="1"/>
        </p:nvGrpSpPr>
        <p:grpSpPr>
          <a:xfrm>
            <a:off x="1298932" y="5619149"/>
            <a:ext cx="2091600" cy="533521"/>
            <a:chOff x="2269862" y="5619149"/>
            <a:chExt cx="2091600" cy="533521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CDC2A34-EF44-4133-9525-BED706026D57}"/>
                </a:ext>
              </a:extLst>
            </p:cNvPr>
            <p:cNvSpPr/>
            <p:nvPr userDrawn="1"/>
          </p:nvSpPr>
          <p:spPr>
            <a:xfrm>
              <a:off x="2269862" y="5682600"/>
              <a:ext cx="2091600" cy="399600"/>
            </a:xfrm>
            <a:prstGeom prst="rect">
              <a:avLst/>
            </a:prstGeom>
            <a:noFill/>
            <a:ln w="63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2EEA32D-B64A-441B-8D70-136191156C92}"/>
                </a:ext>
              </a:extLst>
            </p:cNvPr>
            <p:cNvSpPr/>
            <p:nvPr userDrawn="1"/>
          </p:nvSpPr>
          <p:spPr>
            <a:xfrm>
              <a:off x="2329214" y="5619149"/>
              <a:ext cx="1972896" cy="533521"/>
            </a:xfrm>
            <a:prstGeom prst="rect">
              <a:avLst/>
            </a:prstGeom>
            <a:noFill/>
            <a:ln w="698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36CAE6D-BBB5-4560-AB7E-ADAC366D761C}"/>
                </a:ext>
              </a:extLst>
            </p:cNvPr>
            <p:cNvSpPr/>
            <p:nvPr userDrawn="1"/>
          </p:nvSpPr>
          <p:spPr>
            <a:xfrm>
              <a:off x="2329214" y="5682600"/>
              <a:ext cx="1972896" cy="399600"/>
            </a:xfrm>
            <a:prstGeom prst="rect">
              <a:avLst/>
            </a:prstGeom>
            <a:noFill/>
            <a:ln w="190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B5F072AC-6047-43CD-851E-7A1C67DC7D2F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1533520" y="5699652"/>
            <a:ext cx="1622425" cy="406400"/>
          </a:xfrm>
        </p:spPr>
        <p:txBody>
          <a:bodyPr>
            <a:noAutofit/>
          </a:bodyPr>
          <a:lstStyle>
            <a:lvl1pPr marL="0" indent="0" algn="ctr">
              <a:buNone/>
              <a:defRPr sz="20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noProof="0"/>
              <a:t>photo title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1832CAB-07C3-4A21-9205-5C3ADED3B8E7}"/>
              </a:ext>
            </a:extLst>
          </p:cNvPr>
          <p:cNvGrpSpPr/>
          <p:nvPr userDrawn="1"/>
        </p:nvGrpSpPr>
        <p:grpSpPr>
          <a:xfrm>
            <a:off x="8801468" y="5622089"/>
            <a:ext cx="2091600" cy="533521"/>
            <a:chOff x="2269862" y="5619149"/>
            <a:chExt cx="2091600" cy="533521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CBAACDBF-6F79-4EF1-9D65-B2A1382FDCBF}"/>
                </a:ext>
              </a:extLst>
            </p:cNvPr>
            <p:cNvSpPr/>
            <p:nvPr userDrawn="1"/>
          </p:nvSpPr>
          <p:spPr>
            <a:xfrm>
              <a:off x="2269862" y="5682600"/>
              <a:ext cx="2091600" cy="399600"/>
            </a:xfrm>
            <a:prstGeom prst="rect">
              <a:avLst/>
            </a:prstGeom>
            <a:noFill/>
            <a:ln w="63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4F5C24C0-A35C-4473-9CE6-3527FD06B294}"/>
                </a:ext>
              </a:extLst>
            </p:cNvPr>
            <p:cNvSpPr/>
            <p:nvPr userDrawn="1"/>
          </p:nvSpPr>
          <p:spPr>
            <a:xfrm>
              <a:off x="2329214" y="5619149"/>
              <a:ext cx="1972896" cy="533521"/>
            </a:xfrm>
            <a:prstGeom prst="rect">
              <a:avLst/>
            </a:prstGeom>
            <a:noFill/>
            <a:ln w="698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F3A6BAE4-FDED-46D7-BE08-103BB60B8A69}"/>
                </a:ext>
              </a:extLst>
            </p:cNvPr>
            <p:cNvSpPr/>
            <p:nvPr userDrawn="1"/>
          </p:nvSpPr>
          <p:spPr>
            <a:xfrm>
              <a:off x="2329214" y="5682600"/>
              <a:ext cx="1972896" cy="399600"/>
            </a:xfrm>
            <a:prstGeom prst="rect">
              <a:avLst/>
            </a:prstGeom>
            <a:noFill/>
            <a:ln w="190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2" name="Text Placeholder 21">
            <a:extLst>
              <a:ext uri="{FF2B5EF4-FFF2-40B4-BE49-F238E27FC236}">
                <a16:creationId xmlns:a16="http://schemas.microsoft.com/office/drawing/2014/main" id="{C02A30D5-988D-4394-BEF0-1B45A36A6281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9036056" y="5702592"/>
            <a:ext cx="1622425" cy="406400"/>
          </a:xfrm>
        </p:spPr>
        <p:txBody>
          <a:bodyPr>
            <a:noAutofit/>
          </a:bodyPr>
          <a:lstStyle>
            <a:lvl1pPr marL="0" indent="0" algn="ctr">
              <a:buNone/>
              <a:defRPr sz="20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noProof="0"/>
              <a:t>photo title</a:t>
            </a:r>
          </a:p>
        </p:txBody>
      </p:sp>
      <p:pic>
        <p:nvPicPr>
          <p:cNvPr id="33" name="Graphic 32">
            <a:extLst>
              <a:ext uri="{FF2B5EF4-FFF2-40B4-BE49-F238E27FC236}">
                <a16:creationId xmlns:a16="http://schemas.microsoft.com/office/drawing/2014/main" id="{27E4B654-4BC5-4439-B523-15A2EE097546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552163" y="6020724"/>
            <a:ext cx="1087674" cy="464400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id="{276378ED-B171-494D-841A-374CD17D6E1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00268" y="1560762"/>
            <a:ext cx="3294000" cy="3889454"/>
          </a:xfrm>
          <a:prstGeom prst="rect">
            <a:avLst/>
          </a:prstGeom>
        </p:spPr>
      </p:pic>
      <p:sp>
        <p:nvSpPr>
          <p:cNvPr id="35" name="Picture Placeholder 14">
            <a:extLst>
              <a:ext uri="{FF2B5EF4-FFF2-40B4-BE49-F238E27FC236}">
                <a16:creationId xmlns:a16="http://schemas.microsoft.com/office/drawing/2014/main" id="{764FAF39-53AB-435C-B735-0E6D3E28369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317268" y="1665492"/>
            <a:ext cx="3060000" cy="3663950"/>
          </a:xfrm>
          <a:solidFill>
            <a:schemeClr val="tx1"/>
          </a:solidFill>
          <a:ln w="44450" cap="sq">
            <a:solidFill>
              <a:schemeClr val="bg2"/>
            </a:solidFill>
            <a:miter lim="800000"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pic>
        <p:nvPicPr>
          <p:cNvPr id="43" name="Graphic 42">
            <a:extLst>
              <a:ext uri="{FF2B5EF4-FFF2-40B4-BE49-F238E27FC236}">
                <a16:creationId xmlns:a16="http://schemas.microsoft.com/office/drawing/2014/main" id="{43ECADC6-F560-41F8-B495-BE3B18603077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127732" y="1064294"/>
            <a:ext cx="1728000" cy="1728000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0AFD2560-0234-4320-A470-03C38AFF9AA4}"/>
              </a:ext>
            </a:extLst>
          </p:cNvPr>
          <p:cNvSpPr/>
          <p:nvPr userDrawn="1"/>
        </p:nvSpPr>
        <p:spPr>
          <a:xfrm>
            <a:off x="4494000" y="1635551"/>
            <a:ext cx="3204000" cy="3726000"/>
          </a:xfrm>
          <a:prstGeom prst="rect">
            <a:avLst/>
          </a:prstGeom>
          <a:noFill/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BAEF88D6-C42F-46B7-B2C7-CB38379553CC}"/>
              </a:ext>
            </a:extLst>
          </p:cNvPr>
          <p:cNvSpPr/>
          <p:nvPr userDrawn="1"/>
        </p:nvSpPr>
        <p:spPr>
          <a:xfrm>
            <a:off x="4566000" y="1560762"/>
            <a:ext cx="3060000" cy="3875579"/>
          </a:xfrm>
          <a:prstGeom prst="rect">
            <a:avLst/>
          </a:prstGeom>
          <a:noFill/>
          <a:ln w="698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8" name="Text Placeholder 21">
            <a:extLst>
              <a:ext uri="{FF2B5EF4-FFF2-40B4-BE49-F238E27FC236}">
                <a16:creationId xmlns:a16="http://schemas.microsoft.com/office/drawing/2014/main" id="{1148CFC0-2467-4972-9FF3-387973F6891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777892" y="1821941"/>
            <a:ext cx="2648308" cy="3353220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16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EF647267-0DAB-482A-858D-3EA5F9E3CC0D}"/>
              </a:ext>
            </a:extLst>
          </p:cNvPr>
          <p:cNvSpPr/>
          <p:nvPr userDrawn="1"/>
        </p:nvSpPr>
        <p:spPr>
          <a:xfrm>
            <a:off x="4566000" y="1635551"/>
            <a:ext cx="3060000" cy="3726000"/>
          </a:xfrm>
          <a:custGeom>
            <a:avLst/>
            <a:gdLst>
              <a:gd name="connsiteX0" fmla="*/ 0 w 3060000"/>
              <a:gd name="connsiteY0" fmla="*/ 0 h 3726000"/>
              <a:gd name="connsiteX1" fmla="*/ 3060000 w 3060000"/>
              <a:gd name="connsiteY1" fmla="*/ 0 h 3726000"/>
              <a:gd name="connsiteX2" fmla="*/ 3060000 w 3060000"/>
              <a:gd name="connsiteY2" fmla="*/ 3726000 h 3726000"/>
              <a:gd name="connsiteX3" fmla="*/ 0 w 3060000"/>
              <a:gd name="connsiteY3" fmla="*/ 3726000 h 372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60000" h="3726000">
                <a:moveTo>
                  <a:pt x="0" y="0"/>
                </a:moveTo>
                <a:lnTo>
                  <a:pt x="3060000" y="0"/>
                </a:lnTo>
                <a:lnTo>
                  <a:pt x="3060000" y="3726000"/>
                </a:lnTo>
                <a:lnTo>
                  <a:pt x="0" y="3726000"/>
                </a:lnTo>
                <a:close/>
              </a:path>
            </a:pathLst>
          </a:custGeom>
          <a:noFill/>
          <a:ln w="317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pic>
        <p:nvPicPr>
          <p:cNvPr id="36" name="Graphic 35">
            <a:extLst>
              <a:ext uri="{FF2B5EF4-FFF2-40B4-BE49-F238E27FC236}">
                <a16:creationId xmlns:a16="http://schemas.microsoft.com/office/drawing/2014/main" id="{10190E84-B585-490A-A199-F4E54FF66DDE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908643" y="4518375"/>
            <a:ext cx="1164225" cy="1164225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1EF980C2-A3F1-4A05-9697-ABC2FFD25CC8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713934" y="4571001"/>
            <a:ext cx="1728000" cy="17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7131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BB1AABF8-8833-4F85-9811-16829CE2D64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7732" y="1560762"/>
            <a:ext cx="7025096" cy="38916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61A9C46-73A2-417E-8CB7-4883861DFD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94785"/>
            <a:ext cx="10515600" cy="92292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noProof="0"/>
              <a:t>Slide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ADDAFC-779D-4BD0-8C2F-2D1247146E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C6EE8-D429-4C26-8B4B-CB983FD1FF6D}" type="datetime1">
              <a:rPr lang="en-US" noProof="0" smtClean="0"/>
              <a:t>11/6/2020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12A23B-DDC0-4D8F-980B-E59F179591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1460EA-FD79-4C61-8E55-754DF5428C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E4630-A9EC-4A3B-8D7B-72D6B7D7ED5F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DA8216B-1556-4FF5-963A-015714EA0593}"/>
              </a:ext>
            </a:extLst>
          </p:cNvPr>
          <p:cNvSpPr/>
          <p:nvPr userDrawn="1"/>
        </p:nvSpPr>
        <p:spPr>
          <a:xfrm>
            <a:off x="4765800" y="1185233"/>
            <a:ext cx="2660400" cy="18000"/>
          </a:xfrm>
          <a:prstGeom prst="rect">
            <a:avLst/>
          </a:prstGeom>
          <a:gradFill>
            <a:gsLst>
              <a:gs pos="0">
                <a:schemeClr val="accent1"/>
              </a:gs>
              <a:gs pos="54000">
                <a:schemeClr val="bg2"/>
              </a:gs>
              <a:gs pos="100000">
                <a:schemeClr val="accent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387DF7E7-0055-4DE3-BD28-AD04335D2DB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20000" y="610173"/>
            <a:ext cx="1152000" cy="1161287"/>
          </a:xfrm>
          <a:prstGeom prst="rect">
            <a:avLst/>
          </a:prstGeom>
        </p:spPr>
      </p:pic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B4BABCCB-BC19-4874-8D9F-CDA882F3F7AE}"/>
              </a:ext>
            </a:extLst>
          </p:cNvPr>
          <p:cNvSpPr>
            <a:spLocks noGrp="1"/>
          </p:cNvSpPr>
          <p:nvPr userDrawn="1">
            <p:ph type="pic" sz="quarter" idx="13"/>
          </p:nvPr>
        </p:nvSpPr>
        <p:spPr>
          <a:xfrm>
            <a:off x="818331" y="1675017"/>
            <a:ext cx="6804000" cy="3663950"/>
          </a:xfrm>
          <a:solidFill>
            <a:schemeClr val="tx1"/>
          </a:solidFill>
          <a:ln w="44450" cap="sq">
            <a:solidFill>
              <a:schemeClr val="bg2"/>
            </a:solidFill>
            <a:miter lim="800000"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BAE7457-8299-4784-A7C1-6A0439989639}"/>
              </a:ext>
            </a:extLst>
          </p:cNvPr>
          <p:cNvGrpSpPr/>
          <p:nvPr userDrawn="1"/>
        </p:nvGrpSpPr>
        <p:grpSpPr>
          <a:xfrm>
            <a:off x="3174531" y="5619149"/>
            <a:ext cx="2091600" cy="533521"/>
            <a:chOff x="2269862" y="5619149"/>
            <a:chExt cx="2091600" cy="533521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CDC2A34-EF44-4133-9525-BED706026D57}"/>
                </a:ext>
              </a:extLst>
            </p:cNvPr>
            <p:cNvSpPr/>
            <p:nvPr userDrawn="1"/>
          </p:nvSpPr>
          <p:spPr>
            <a:xfrm>
              <a:off x="2269862" y="5682600"/>
              <a:ext cx="2091600" cy="399600"/>
            </a:xfrm>
            <a:prstGeom prst="rect">
              <a:avLst/>
            </a:prstGeom>
            <a:noFill/>
            <a:ln w="63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2EEA32D-B64A-441B-8D70-136191156C92}"/>
                </a:ext>
              </a:extLst>
            </p:cNvPr>
            <p:cNvSpPr/>
            <p:nvPr userDrawn="1"/>
          </p:nvSpPr>
          <p:spPr>
            <a:xfrm>
              <a:off x="2329214" y="5619149"/>
              <a:ext cx="1972896" cy="533521"/>
            </a:xfrm>
            <a:prstGeom prst="rect">
              <a:avLst/>
            </a:prstGeom>
            <a:noFill/>
            <a:ln w="698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36CAE6D-BBB5-4560-AB7E-ADAC366D761C}"/>
                </a:ext>
              </a:extLst>
            </p:cNvPr>
            <p:cNvSpPr/>
            <p:nvPr userDrawn="1"/>
          </p:nvSpPr>
          <p:spPr>
            <a:xfrm>
              <a:off x="2329214" y="5682600"/>
              <a:ext cx="1972896" cy="399600"/>
            </a:xfrm>
            <a:prstGeom prst="rect">
              <a:avLst/>
            </a:prstGeom>
            <a:noFill/>
            <a:ln w="190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B5F072AC-6047-43CD-851E-7A1C67DC7D2F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3409119" y="5699652"/>
            <a:ext cx="1622425" cy="406400"/>
          </a:xfrm>
        </p:spPr>
        <p:txBody>
          <a:bodyPr>
            <a:noAutofit/>
          </a:bodyPr>
          <a:lstStyle>
            <a:lvl1pPr marL="0" indent="0" algn="ctr">
              <a:buNone/>
              <a:defRPr sz="20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noProof="0"/>
              <a:t>photo title</a:t>
            </a:r>
          </a:p>
        </p:txBody>
      </p:sp>
      <p:pic>
        <p:nvPicPr>
          <p:cNvPr id="33" name="Graphic 32">
            <a:extLst>
              <a:ext uri="{FF2B5EF4-FFF2-40B4-BE49-F238E27FC236}">
                <a16:creationId xmlns:a16="http://schemas.microsoft.com/office/drawing/2014/main" id="{27E4B654-4BC5-4439-B523-15A2EE097546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552163" y="6020724"/>
            <a:ext cx="1087674" cy="464400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10190E84-B585-490A-A199-F4E54FF66DDE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40298" y="4580383"/>
            <a:ext cx="1728000" cy="1728000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4BE537D5-E629-4339-81CF-EE1F24FE64ED}"/>
              </a:ext>
            </a:extLst>
          </p:cNvPr>
          <p:cNvGrpSpPr/>
          <p:nvPr userDrawn="1"/>
        </p:nvGrpSpPr>
        <p:grpSpPr>
          <a:xfrm>
            <a:off x="8801468" y="5622089"/>
            <a:ext cx="2091600" cy="533521"/>
            <a:chOff x="2269862" y="5619149"/>
            <a:chExt cx="2091600" cy="533521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9F3DC5A-4053-460C-885B-F4EFC4C4959F}"/>
                </a:ext>
              </a:extLst>
            </p:cNvPr>
            <p:cNvSpPr/>
            <p:nvPr userDrawn="1"/>
          </p:nvSpPr>
          <p:spPr>
            <a:xfrm>
              <a:off x="2269862" y="5682600"/>
              <a:ext cx="2091600" cy="399600"/>
            </a:xfrm>
            <a:prstGeom prst="rect">
              <a:avLst/>
            </a:prstGeom>
            <a:noFill/>
            <a:ln w="63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FD0EFA39-7E11-44FC-8B06-12B5A240EB16}"/>
                </a:ext>
              </a:extLst>
            </p:cNvPr>
            <p:cNvSpPr/>
            <p:nvPr userDrawn="1"/>
          </p:nvSpPr>
          <p:spPr>
            <a:xfrm>
              <a:off x="2329214" y="5619149"/>
              <a:ext cx="1972896" cy="533521"/>
            </a:xfrm>
            <a:prstGeom prst="rect">
              <a:avLst/>
            </a:prstGeom>
            <a:noFill/>
            <a:ln w="698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AF26AD1D-1A90-4A79-9774-85D33F728E5B}"/>
                </a:ext>
              </a:extLst>
            </p:cNvPr>
            <p:cNvSpPr/>
            <p:nvPr userDrawn="1"/>
          </p:nvSpPr>
          <p:spPr>
            <a:xfrm>
              <a:off x="2329214" y="5682600"/>
              <a:ext cx="1972896" cy="399600"/>
            </a:xfrm>
            <a:prstGeom prst="rect">
              <a:avLst/>
            </a:prstGeom>
            <a:noFill/>
            <a:ln w="190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5" name="Text Placeholder 21">
            <a:extLst>
              <a:ext uri="{FF2B5EF4-FFF2-40B4-BE49-F238E27FC236}">
                <a16:creationId xmlns:a16="http://schemas.microsoft.com/office/drawing/2014/main" id="{733AB1F5-8025-4875-8F0A-4A594C29A6B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036056" y="5702592"/>
            <a:ext cx="1622425" cy="406400"/>
          </a:xfrm>
        </p:spPr>
        <p:txBody>
          <a:bodyPr>
            <a:noAutofit/>
          </a:bodyPr>
          <a:lstStyle>
            <a:lvl1pPr marL="0" indent="0" algn="ctr">
              <a:buNone/>
              <a:defRPr sz="20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noProof="0"/>
              <a:t>photo title</a:t>
            </a:r>
          </a:p>
        </p:txBody>
      </p:sp>
      <p:pic>
        <p:nvPicPr>
          <p:cNvPr id="38" name="Graphic 37">
            <a:extLst>
              <a:ext uri="{FF2B5EF4-FFF2-40B4-BE49-F238E27FC236}">
                <a16:creationId xmlns:a16="http://schemas.microsoft.com/office/drawing/2014/main" id="{87FCBDF6-FB95-48A8-9E96-B54920A732CC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200268" y="1560762"/>
            <a:ext cx="3294000" cy="3889454"/>
          </a:xfrm>
          <a:prstGeom prst="rect">
            <a:avLst/>
          </a:prstGeom>
        </p:spPr>
      </p:pic>
      <p:sp>
        <p:nvSpPr>
          <p:cNvPr id="39" name="Picture Placeholder 14">
            <a:extLst>
              <a:ext uri="{FF2B5EF4-FFF2-40B4-BE49-F238E27FC236}">
                <a16:creationId xmlns:a16="http://schemas.microsoft.com/office/drawing/2014/main" id="{AD8F1A04-7605-46BD-B886-35C03C958B7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317268" y="1675017"/>
            <a:ext cx="3060000" cy="3663950"/>
          </a:xfrm>
          <a:solidFill>
            <a:schemeClr val="tx1"/>
          </a:solidFill>
          <a:ln w="44450" cap="sq">
            <a:solidFill>
              <a:schemeClr val="bg2"/>
            </a:solidFill>
            <a:miter lim="800000"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pic>
        <p:nvPicPr>
          <p:cNvPr id="37" name="Graphic 36">
            <a:extLst>
              <a:ext uri="{FF2B5EF4-FFF2-40B4-BE49-F238E27FC236}">
                <a16:creationId xmlns:a16="http://schemas.microsoft.com/office/drawing/2014/main" id="{1EF980C2-A3F1-4A05-9697-ABC2FFD25CC8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295116" y="708486"/>
            <a:ext cx="1728000" cy="17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728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ree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680E30CE-2E08-4BFA-8933-4E2272C8D5A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9815" y="1560762"/>
            <a:ext cx="10772370" cy="35064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61A9C46-73A2-417E-8CB7-4883861DFD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94785"/>
            <a:ext cx="10515600" cy="92292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noProof="0"/>
              <a:t>Slide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ADDAFC-779D-4BD0-8C2F-2D1247146E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C6EE8-D429-4C26-8B4B-CB983FD1FF6D}" type="datetime1">
              <a:rPr lang="en-US" noProof="0" smtClean="0"/>
              <a:t>11/6/2020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12A23B-DDC0-4D8F-980B-E59F179591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1460EA-FD79-4C61-8E55-754DF5428C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E4630-A9EC-4A3B-8D7B-72D6B7D7ED5F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DA8216B-1556-4FF5-963A-015714EA0593}"/>
              </a:ext>
            </a:extLst>
          </p:cNvPr>
          <p:cNvSpPr/>
          <p:nvPr userDrawn="1"/>
        </p:nvSpPr>
        <p:spPr>
          <a:xfrm>
            <a:off x="4765800" y="1185233"/>
            <a:ext cx="2660400" cy="18000"/>
          </a:xfrm>
          <a:prstGeom prst="rect">
            <a:avLst/>
          </a:prstGeom>
          <a:gradFill>
            <a:gsLst>
              <a:gs pos="0">
                <a:schemeClr val="accent1"/>
              </a:gs>
              <a:gs pos="54000">
                <a:schemeClr val="bg2"/>
              </a:gs>
              <a:gs pos="100000">
                <a:schemeClr val="accent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387DF7E7-0055-4DE3-BD28-AD04335D2DB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20000" y="610173"/>
            <a:ext cx="1152000" cy="1161287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27E4B654-4BC5-4439-B523-15A2EE097546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552163" y="6020724"/>
            <a:ext cx="1087674" cy="464400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10190E84-B585-490A-A199-F4E54FF66DDE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514196" y="4494476"/>
            <a:ext cx="1164225" cy="1164225"/>
          </a:xfrm>
          <a:prstGeom prst="rect">
            <a:avLst/>
          </a:prstGeom>
        </p:spPr>
      </p:pic>
      <p:sp>
        <p:nvSpPr>
          <p:cNvPr id="27" name="Picture Placeholder 14">
            <a:extLst>
              <a:ext uri="{FF2B5EF4-FFF2-40B4-BE49-F238E27FC236}">
                <a16:creationId xmlns:a16="http://schemas.microsoft.com/office/drawing/2014/main" id="{4EF5EEF4-65EF-47CF-B001-18214FB3910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22000" y="1675017"/>
            <a:ext cx="10548000" cy="3276000"/>
          </a:xfrm>
          <a:solidFill>
            <a:schemeClr val="tx1"/>
          </a:solidFill>
          <a:ln w="44450" cap="sq">
            <a:solidFill>
              <a:schemeClr val="bg2"/>
            </a:solidFill>
            <a:miter lim="800000"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609A901-1C89-40D8-82BA-C626E3118013}"/>
              </a:ext>
            </a:extLst>
          </p:cNvPr>
          <p:cNvGrpSpPr/>
          <p:nvPr userDrawn="1"/>
        </p:nvGrpSpPr>
        <p:grpSpPr>
          <a:xfrm>
            <a:off x="5050200" y="5250114"/>
            <a:ext cx="2091600" cy="533521"/>
            <a:chOff x="2269862" y="5619149"/>
            <a:chExt cx="2091600" cy="533521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8DD24A0E-497C-45D9-92C3-D710E4AC6B39}"/>
                </a:ext>
              </a:extLst>
            </p:cNvPr>
            <p:cNvSpPr/>
            <p:nvPr userDrawn="1"/>
          </p:nvSpPr>
          <p:spPr>
            <a:xfrm>
              <a:off x="2269862" y="5682600"/>
              <a:ext cx="2091600" cy="399600"/>
            </a:xfrm>
            <a:prstGeom prst="rect">
              <a:avLst/>
            </a:prstGeom>
            <a:noFill/>
            <a:ln w="63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52FF488D-DDA8-4E31-8C9B-C5FA9DCACD4D}"/>
                </a:ext>
              </a:extLst>
            </p:cNvPr>
            <p:cNvSpPr/>
            <p:nvPr userDrawn="1"/>
          </p:nvSpPr>
          <p:spPr>
            <a:xfrm>
              <a:off x="2329214" y="5619149"/>
              <a:ext cx="1972896" cy="533521"/>
            </a:xfrm>
            <a:prstGeom prst="rect">
              <a:avLst/>
            </a:prstGeom>
            <a:noFill/>
            <a:ln w="698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CBCD8D3-E884-4B62-8E53-523C64FFDE36}"/>
                </a:ext>
              </a:extLst>
            </p:cNvPr>
            <p:cNvSpPr/>
            <p:nvPr userDrawn="1"/>
          </p:nvSpPr>
          <p:spPr>
            <a:xfrm>
              <a:off x="2329214" y="5682600"/>
              <a:ext cx="1972896" cy="399600"/>
            </a:xfrm>
            <a:prstGeom prst="rect">
              <a:avLst/>
            </a:prstGeom>
            <a:noFill/>
            <a:ln w="190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42" name="Text Placeholder 21">
            <a:extLst>
              <a:ext uri="{FF2B5EF4-FFF2-40B4-BE49-F238E27FC236}">
                <a16:creationId xmlns:a16="http://schemas.microsoft.com/office/drawing/2014/main" id="{5E22F219-F01E-4C9C-870A-815B5C0620D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284788" y="5330617"/>
            <a:ext cx="1622425" cy="406400"/>
          </a:xfrm>
        </p:spPr>
        <p:txBody>
          <a:bodyPr>
            <a:noAutofit/>
          </a:bodyPr>
          <a:lstStyle>
            <a:lvl1pPr marL="0" indent="0" algn="ctr">
              <a:buNone/>
              <a:defRPr sz="20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noProof="0"/>
              <a:t>photo title</a:t>
            </a:r>
          </a:p>
        </p:txBody>
      </p:sp>
      <p:pic>
        <p:nvPicPr>
          <p:cNvPr id="43" name="Graphic 42">
            <a:extLst>
              <a:ext uri="{FF2B5EF4-FFF2-40B4-BE49-F238E27FC236}">
                <a16:creationId xmlns:a16="http://schemas.microsoft.com/office/drawing/2014/main" id="{43ECADC6-F560-41F8-B495-BE3B18603077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10000" y="710330"/>
            <a:ext cx="1728000" cy="17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2666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raphic 30">
            <a:extLst>
              <a:ext uri="{FF2B5EF4-FFF2-40B4-BE49-F238E27FC236}">
                <a16:creationId xmlns:a16="http://schemas.microsoft.com/office/drawing/2014/main" id="{8E387864-678A-4424-8838-3BFC042CF47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72905" y="1560762"/>
            <a:ext cx="7025096" cy="3891600"/>
          </a:xfrm>
          <a:prstGeom prst="rect">
            <a:avLst/>
          </a:prstGeom>
        </p:spPr>
      </p:pic>
      <p:sp>
        <p:nvSpPr>
          <p:cNvPr id="32" name="Picture Placeholder 14">
            <a:extLst>
              <a:ext uri="{FF2B5EF4-FFF2-40B4-BE49-F238E27FC236}">
                <a16:creationId xmlns:a16="http://schemas.microsoft.com/office/drawing/2014/main" id="{E6CBCED1-5DE9-4CDA-8776-E4149E19750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93504" y="1675017"/>
            <a:ext cx="6804000" cy="3663950"/>
          </a:xfrm>
          <a:solidFill>
            <a:schemeClr val="tx1"/>
          </a:solidFill>
          <a:ln w="44450" cap="sq">
            <a:solidFill>
              <a:schemeClr val="bg2"/>
            </a:solidFill>
            <a:miter lim="800000"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1A9C46-73A2-417E-8CB7-4883861DFD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94785"/>
            <a:ext cx="10515600" cy="92292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noProof="0"/>
              <a:t>Slide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ADDAFC-779D-4BD0-8C2F-2D1247146E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C6EE8-D429-4C26-8B4B-CB983FD1FF6D}" type="datetime1">
              <a:rPr lang="en-US" noProof="0" smtClean="0"/>
              <a:t>11/6/2020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12A23B-DDC0-4D8F-980B-E59F179591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1460EA-FD79-4C61-8E55-754DF5428C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E4630-A9EC-4A3B-8D7B-72D6B7D7ED5F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DA8216B-1556-4FF5-963A-015714EA0593}"/>
              </a:ext>
            </a:extLst>
          </p:cNvPr>
          <p:cNvSpPr/>
          <p:nvPr userDrawn="1"/>
        </p:nvSpPr>
        <p:spPr>
          <a:xfrm>
            <a:off x="4765800" y="1185233"/>
            <a:ext cx="2660400" cy="18000"/>
          </a:xfrm>
          <a:prstGeom prst="rect">
            <a:avLst/>
          </a:prstGeom>
          <a:gradFill>
            <a:gsLst>
              <a:gs pos="0">
                <a:schemeClr val="accent1"/>
              </a:gs>
              <a:gs pos="54000">
                <a:schemeClr val="bg2"/>
              </a:gs>
              <a:gs pos="100000">
                <a:schemeClr val="accent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387DF7E7-0055-4DE3-BD28-AD04335D2DB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20000" y="610173"/>
            <a:ext cx="1152000" cy="1161287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27E4B654-4BC5-4439-B523-15A2EE097546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552163" y="6020724"/>
            <a:ext cx="1087674" cy="464400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1EF980C2-A3F1-4A05-9697-ABC2FFD25CC8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262021" y="718514"/>
            <a:ext cx="1728000" cy="1728000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4BE537D5-E629-4339-81CF-EE1F24FE64ED}"/>
              </a:ext>
            </a:extLst>
          </p:cNvPr>
          <p:cNvGrpSpPr/>
          <p:nvPr userDrawn="1"/>
        </p:nvGrpSpPr>
        <p:grpSpPr>
          <a:xfrm>
            <a:off x="6949704" y="5622089"/>
            <a:ext cx="2091600" cy="533521"/>
            <a:chOff x="2269862" y="5619149"/>
            <a:chExt cx="2091600" cy="533521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9F3DC5A-4053-460C-885B-F4EFC4C4959F}"/>
                </a:ext>
              </a:extLst>
            </p:cNvPr>
            <p:cNvSpPr/>
            <p:nvPr userDrawn="1"/>
          </p:nvSpPr>
          <p:spPr>
            <a:xfrm>
              <a:off x="2269862" y="5682600"/>
              <a:ext cx="2091600" cy="399600"/>
            </a:xfrm>
            <a:prstGeom prst="rect">
              <a:avLst/>
            </a:prstGeom>
            <a:noFill/>
            <a:ln w="63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FD0EFA39-7E11-44FC-8B06-12B5A240EB16}"/>
                </a:ext>
              </a:extLst>
            </p:cNvPr>
            <p:cNvSpPr/>
            <p:nvPr userDrawn="1"/>
          </p:nvSpPr>
          <p:spPr>
            <a:xfrm>
              <a:off x="2329214" y="5619149"/>
              <a:ext cx="1972896" cy="533521"/>
            </a:xfrm>
            <a:prstGeom prst="rect">
              <a:avLst/>
            </a:prstGeom>
            <a:noFill/>
            <a:ln w="698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AF26AD1D-1A90-4A79-9774-85D33F728E5B}"/>
                </a:ext>
              </a:extLst>
            </p:cNvPr>
            <p:cNvSpPr/>
            <p:nvPr userDrawn="1"/>
          </p:nvSpPr>
          <p:spPr>
            <a:xfrm>
              <a:off x="2329214" y="5682600"/>
              <a:ext cx="1972896" cy="399600"/>
            </a:xfrm>
            <a:prstGeom prst="rect">
              <a:avLst/>
            </a:prstGeom>
            <a:noFill/>
            <a:ln w="190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5" name="Text Placeholder 21">
            <a:extLst>
              <a:ext uri="{FF2B5EF4-FFF2-40B4-BE49-F238E27FC236}">
                <a16:creationId xmlns:a16="http://schemas.microsoft.com/office/drawing/2014/main" id="{733AB1F5-8025-4875-8F0A-4A594C29A6B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184292" y="5702592"/>
            <a:ext cx="1622425" cy="406400"/>
          </a:xfrm>
        </p:spPr>
        <p:txBody>
          <a:bodyPr>
            <a:noAutofit/>
          </a:bodyPr>
          <a:lstStyle>
            <a:lvl1pPr marL="0" indent="0" algn="ctr">
              <a:buNone/>
              <a:defRPr sz="20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noProof="0"/>
              <a:t>photo title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4B4A2D8-E9E8-4DCA-A530-B8E27ED73725}"/>
              </a:ext>
            </a:extLst>
          </p:cNvPr>
          <p:cNvSpPr/>
          <p:nvPr userDrawn="1"/>
        </p:nvSpPr>
        <p:spPr>
          <a:xfrm>
            <a:off x="686885" y="1635551"/>
            <a:ext cx="3204000" cy="3726000"/>
          </a:xfrm>
          <a:prstGeom prst="rect">
            <a:avLst/>
          </a:prstGeom>
          <a:noFill/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7442C19-EB3A-4373-8827-C64BB5F022C2}"/>
              </a:ext>
            </a:extLst>
          </p:cNvPr>
          <p:cNvSpPr/>
          <p:nvPr userDrawn="1"/>
        </p:nvSpPr>
        <p:spPr>
          <a:xfrm>
            <a:off x="758885" y="1560762"/>
            <a:ext cx="3060000" cy="3875579"/>
          </a:xfrm>
          <a:prstGeom prst="rect">
            <a:avLst/>
          </a:prstGeom>
          <a:noFill/>
          <a:ln w="698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0" name="Text Placeholder 21">
            <a:extLst>
              <a:ext uri="{FF2B5EF4-FFF2-40B4-BE49-F238E27FC236}">
                <a16:creationId xmlns:a16="http://schemas.microsoft.com/office/drawing/2014/main" id="{7D272F48-7CA4-4FA5-AB32-FAB13026F93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015777" y="1821941"/>
            <a:ext cx="2648308" cy="3353220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16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E5DE8FAB-E151-479E-819E-2E9BF2E78030}"/>
              </a:ext>
            </a:extLst>
          </p:cNvPr>
          <p:cNvSpPr/>
          <p:nvPr userDrawn="1"/>
        </p:nvSpPr>
        <p:spPr>
          <a:xfrm>
            <a:off x="758885" y="1635551"/>
            <a:ext cx="3060000" cy="3726000"/>
          </a:xfrm>
          <a:custGeom>
            <a:avLst/>
            <a:gdLst>
              <a:gd name="connsiteX0" fmla="*/ 0 w 3060000"/>
              <a:gd name="connsiteY0" fmla="*/ 0 h 3726000"/>
              <a:gd name="connsiteX1" fmla="*/ 3060000 w 3060000"/>
              <a:gd name="connsiteY1" fmla="*/ 0 h 3726000"/>
              <a:gd name="connsiteX2" fmla="*/ 3060000 w 3060000"/>
              <a:gd name="connsiteY2" fmla="*/ 3726000 h 3726000"/>
              <a:gd name="connsiteX3" fmla="*/ 0 w 3060000"/>
              <a:gd name="connsiteY3" fmla="*/ 3726000 h 372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60000" h="3726000">
                <a:moveTo>
                  <a:pt x="0" y="0"/>
                </a:moveTo>
                <a:lnTo>
                  <a:pt x="3060000" y="0"/>
                </a:lnTo>
                <a:lnTo>
                  <a:pt x="3060000" y="3726000"/>
                </a:lnTo>
                <a:lnTo>
                  <a:pt x="0" y="3726000"/>
                </a:lnTo>
                <a:close/>
              </a:path>
            </a:pathLst>
          </a:custGeom>
          <a:noFill/>
          <a:ln w="317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pic>
        <p:nvPicPr>
          <p:cNvPr id="36" name="Graphic 35">
            <a:extLst>
              <a:ext uri="{FF2B5EF4-FFF2-40B4-BE49-F238E27FC236}">
                <a16:creationId xmlns:a16="http://schemas.microsoft.com/office/drawing/2014/main" id="{10190E84-B585-490A-A199-F4E54FF66DDE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209" y="4567862"/>
            <a:ext cx="1728000" cy="17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2379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C1DF5AD-4BAE-4D29-94F3-0A1D67CEA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C5A5CE-A637-4336-8207-5DE2ADEA30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21B086-7B91-42C0-9F16-5A14CDA443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06591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fld id="{7175FC63-418E-4B26-A0F8-020F3C6EFB6F}" type="datetime1">
              <a:rPr lang="en-US" noProof="0" smtClean="0"/>
              <a:pPr/>
              <a:t>11/6/2020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B3CC2B-1C87-481D-B26C-EEB6383CAD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39000" y="606591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5DA75C-46A3-4466-8FE3-B1E30D47F5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894349" y="6065911"/>
            <a:ext cx="40330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bg2"/>
                </a:solidFill>
              </a:defRPr>
            </a:lvl1pPr>
          </a:lstStyle>
          <a:p>
            <a:fld id="{E60E4630-A9EC-4A3B-8D7B-72D6B7D7ED5F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06733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800" kern="120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3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fif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9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AFD6C-F107-4EE6-8E27-97DD3D46093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Komala Sri P.</a:t>
            </a:r>
            <a:endParaRPr lang="ru-R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EB24E5-4563-4A09-9C4A-9E76BFD2FBE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Whishing you  everything that brings JOY in LIFE</a:t>
            </a:r>
            <a:endParaRPr lang="ru-R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F3EDF1E-DCE6-4880-B9F5-C7A490D3BD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54243" y="5117536"/>
            <a:ext cx="10238282" cy="484188"/>
          </a:xfrm>
        </p:spPr>
        <p:txBody>
          <a:bodyPr>
            <a:normAutofit/>
          </a:bodyPr>
          <a:lstStyle/>
          <a:p>
            <a:r>
              <a:rPr lang="en-US" sz="2000" b="0" dirty="0"/>
              <a:t>You're not special because it's your </a:t>
            </a:r>
            <a:r>
              <a:rPr lang="en-US" sz="2000" dirty="0"/>
              <a:t>birthday</a:t>
            </a:r>
            <a:r>
              <a:rPr lang="en-US" sz="2000" b="0" dirty="0"/>
              <a:t> – You're special because you're you</a:t>
            </a:r>
          </a:p>
        </p:txBody>
      </p:sp>
    </p:spTree>
    <p:extLst>
      <p:ext uri="{BB962C8B-B14F-4D97-AF65-F5344CB8AC3E}">
        <p14:creationId xmlns:p14="http://schemas.microsoft.com/office/powerpoint/2010/main" val="32706402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02BECF-A552-409E-A5D9-9EDF97260B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Singer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C5A8299-3A70-4051-BF81-17CC78895F8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78568" y="1973179"/>
            <a:ext cx="6034255" cy="2951747"/>
          </a:xfrm>
        </p:spPr>
        <p:txBody>
          <a:bodyPr/>
          <a:lstStyle/>
          <a:p>
            <a:r>
              <a:rPr lang="en-US" dirty="0"/>
              <a:t>Your </a:t>
            </a:r>
            <a:r>
              <a:rPr lang="en-US" sz="2800" b="1" dirty="0"/>
              <a:t>Smile</a:t>
            </a:r>
            <a:r>
              <a:rPr lang="en-US" dirty="0"/>
              <a:t> specifies your personality. </a:t>
            </a:r>
          </a:p>
          <a:p>
            <a:r>
              <a:rPr lang="en-US" dirty="0"/>
              <a:t>Your </a:t>
            </a:r>
            <a:r>
              <a:rPr lang="en-US" sz="2800" b="1" dirty="0"/>
              <a:t>singing</a:t>
            </a:r>
            <a:r>
              <a:rPr lang="en-US" dirty="0"/>
              <a:t> style specifies your talent.</a:t>
            </a:r>
          </a:p>
          <a:p>
            <a:endParaRPr lang="en-US" dirty="0"/>
          </a:p>
          <a:p>
            <a:r>
              <a:rPr lang="en-US" dirty="0"/>
              <a:t>**Essay writer**</a:t>
            </a:r>
          </a:p>
          <a:p>
            <a:r>
              <a:rPr lang="en-US" dirty="0"/>
              <a:t>**English Teacher**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241A6E3-2218-42E9-B305-08F6A61C5E9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Teacher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09BD9C9-609D-44D6-B2F2-F1970D904836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pic>
        <p:nvPicPr>
          <p:cNvPr id="12" name="af289be9-e809-442a-bc54-e6a04997f6fb">
            <a:hlinkClick r:id="" action="ppaction://media"/>
            <a:extLst>
              <a:ext uri="{FF2B5EF4-FFF2-40B4-BE49-F238E27FC236}">
                <a16:creationId xmlns:a16="http://schemas.microsoft.com/office/drawing/2014/main" id="{07CF5001-D4CF-4A56-84FD-A0C5C045D1D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70868" y="-123624"/>
            <a:ext cx="3202801" cy="5823275"/>
          </a:xfrm>
          <a:prstGeom prst="rect">
            <a:avLst/>
          </a:prstGeom>
          <a:effectLst>
            <a:softEdge rad="330200"/>
          </a:effectLst>
        </p:spPr>
      </p:pic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798F82D8-0EC4-490F-AE8D-DC75354ACA44}"/>
              </a:ext>
            </a:extLst>
          </p:cNvPr>
          <p:cNvSpPr txBox="1">
            <a:spLocks/>
          </p:cNvSpPr>
          <p:nvPr/>
        </p:nvSpPr>
        <p:spPr>
          <a:xfrm>
            <a:off x="2887580" y="5675050"/>
            <a:ext cx="2135244" cy="406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       Writer</a:t>
            </a:r>
          </a:p>
        </p:txBody>
      </p:sp>
    </p:spTree>
    <p:extLst>
      <p:ext uri="{BB962C8B-B14F-4D97-AF65-F5344CB8AC3E}">
        <p14:creationId xmlns:p14="http://schemas.microsoft.com/office/powerpoint/2010/main" val="1486139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644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2E7FEB57-3429-40B7-B295-8AB3688CF2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Komala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1B8B4EA-4B1E-42CC-A874-7BE6DC1403E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Kind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517D90B-EE30-4D48-A057-AB1BEFC9258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Caring </a:t>
            </a:r>
          </a:p>
        </p:txBody>
      </p:sp>
      <p:pic>
        <p:nvPicPr>
          <p:cNvPr id="18" name="Picture Placeholder 17" descr="A picture containing person, outdoor, person, person&#10;&#10;Description automatically generated">
            <a:extLst>
              <a:ext uri="{FF2B5EF4-FFF2-40B4-BE49-F238E27FC236}">
                <a16:creationId xmlns:a16="http://schemas.microsoft.com/office/drawing/2014/main" id="{42A47D2B-43AF-474F-AA32-39BB38D485F0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2"/>
          <a:srcRect t="9855" b="9855"/>
          <a:stretch>
            <a:fillRect/>
          </a:stretch>
        </p:blipFill>
        <p:spPr/>
      </p:pic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373D14E3-F8B1-4E12-A132-562773E33A1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Humble </a:t>
            </a:r>
          </a:p>
        </p:txBody>
      </p:sp>
      <p:pic>
        <p:nvPicPr>
          <p:cNvPr id="22" name="Picture Placeholder 21" descr="A person standing in front of a building&#10;&#10;Description automatically generated">
            <a:extLst>
              <a:ext uri="{FF2B5EF4-FFF2-40B4-BE49-F238E27FC236}">
                <a16:creationId xmlns:a16="http://schemas.microsoft.com/office/drawing/2014/main" id="{80646AB8-33DB-4269-9092-8B0CE4BB199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18674" r="18674"/>
          <a:stretch>
            <a:fillRect/>
          </a:stretch>
        </p:blipFill>
        <p:spPr/>
      </p:pic>
      <p:pic>
        <p:nvPicPr>
          <p:cNvPr id="28" name="Picture Placeholder 27" descr="A group of people posing for a picture&#10;&#10;Description automatically generated">
            <a:extLst>
              <a:ext uri="{FF2B5EF4-FFF2-40B4-BE49-F238E27FC236}">
                <a16:creationId xmlns:a16="http://schemas.microsoft.com/office/drawing/2014/main" id="{9720172D-6B47-4908-BE5E-E6CDA2EDF202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4"/>
          <a:srcRect l="30258" r="3025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4492001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589DF4-DF43-4314-803C-383FB3C501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Sweetest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C074A73-92AD-4833-9497-BE351A388CF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9600" y="1828801"/>
            <a:ext cx="6975423" cy="3384884"/>
          </a:xfrm>
        </p:spPr>
        <p:txBody>
          <a:bodyPr/>
          <a:lstStyle/>
          <a:p>
            <a:r>
              <a:rPr lang="en-US" dirty="0"/>
              <a:t>Komala is the most </a:t>
            </a:r>
            <a:r>
              <a:rPr lang="en-US" sz="2400" b="1" dirty="0"/>
              <a:t>Sweetest</a:t>
            </a:r>
            <a:r>
              <a:rPr lang="en-US" dirty="0"/>
              <a:t> friend of mine. I can even call her my 2am 3 am friend as well 😝 she is always there for me to hear me out and the way she keeps effort(so effortlessly 😝) to check on her friends consistently is </a:t>
            </a:r>
            <a:r>
              <a:rPr lang="en-US" sz="2800" b="1" dirty="0"/>
              <a:t>something great. </a:t>
            </a:r>
          </a:p>
          <a:p>
            <a:r>
              <a:rPr lang="en-US" dirty="0"/>
              <a:t>I wish our friendship will grow stronger for many more years and I wish her nothing but all the happiness in the world 😊”.</a:t>
            </a:r>
          </a:p>
        </p:txBody>
      </p:sp>
      <p:pic>
        <p:nvPicPr>
          <p:cNvPr id="27" name="Picture Placeholder 26" descr="A group of people standing next to a child&#10;&#10;Description automatically generated">
            <a:extLst>
              <a:ext uri="{FF2B5EF4-FFF2-40B4-BE49-F238E27FC236}">
                <a16:creationId xmlns:a16="http://schemas.microsoft.com/office/drawing/2014/main" id="{8752627C-A404-4AFE-BEBB-784E2D84BFF5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 rotWithShape="1">
          <a:blip r:embed="rId3"/>
          <a:srcRect t="5109" r="60931" b="5109"/>
          <a:stretch/>
        </p:blipFill>
        <p:spPr>
          <a:xfrm>
            <a:off x="9179223" y="1703228"/>
            <a:ext cx="1195495" cy="3663950"/>
          </a:xfrm>
          <a:effectLst>
            <a:softEdge rad="0"/>
          </a:effectLst>
        </p:spPr>
      </p:pic>
      <p:sp>
        <p:nvSpPr>
          <p:cNvPr id="29" name="Text Placeholder 5">
            <a:extLst>
              <a:ext uri="{FF2B5EF4-FFF2-40B4-BE49-F238E27FC236}">
                <a16:creationId xmlns:a16="http://schemas.microsoft.com/office/drawing/2014/main" id="{12EF0C91-F59F-45FC-9860-DBF6F738B19F}"/>
              </a:ext>
            </a:extLst>
          </p:cNvPr>
          <p:cNvSpPr txBox="1">
            <a:spLocks/>
          </p:cNvSpPr>
          <p:nvPr/>
        </p:nvSpPr>
        <p:spPr>
          <a:xfrm>
            <a:off x="8965757" y="5659511"/>
            <a:ext cx="1622425" cy="406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Happiness </a:t>
            </a:r>
          </a:p>
        </p:txBody>
      </p:sp>
      <p:sp>
        <p:nvSpPr>
          <p:cNvPr id="30" name="Text Placeholder 5">
            <a:extLst>
              <a:ext uri="{FF2B5EF4-FFF2-40B4-BE49-F238E27FC236}">
                <a16:creationId xmlns:a16="http://schemas.microsoft.com/office/drawing/2014/main" id="{88C1375E-6151-4F31-B410-9160B9F7EFA2}"/>
              </a:ext>
            </a:extLst>
          </p:cNvPr>
          <p:cNvSpPr txBox="1">
            <a:spLocks/>
          </p:cNvSpPr>
          <p:nvPr/>
        </p:nvSpPr>
        <p:spPr>
          <a:xfrm>
            <a:off x="3226243" y="5659511"/>
            <a:ext cx="1622425" cy="406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Friendship</a:t>
            </a:r>
          </a:p>
        </p:txBody>
      </p:sp>
    </p:spTree>
    <p:extLst>
      <p:ext uri="{BB962C8B-B14F-4D97-AF65-F5344CB8AC3E}">
        <p14:creationId xmlns:p14="http://schemas.microsoft.com/office/powerpoint/2010/main" val="18505526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45DF5A5F-A7C9-40D2-8AFF-67537644C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Keep Shining!!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D1148A6-9CD7-4572-8727-740243AA33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E4630-A9EC-4A3B-8D7B-72D6B7D7ED5F}" type="slidenum">
              <a:rPr lang="en-US" noProof="0" smtClean="0"/>
              <a:t>13</a:t>
            </a:fld>
            <a:endParaRPr lang="en-US" noProof="0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3C7F9EB-5622-4FDB-845B-E6D75BED069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8200" y="1783830"/>
            <a:ext cx="10689235" cy="2638268"/>
          </a:xfrm>
        </p:spPr>
        <p:txBody>
          <a:bodyPr/>
          <a:lstStyle/>
          <a:p>
            <a:r>
              <a:rPr lang="en-US" dirty="0"/>
              <a:t>Thank you for always being so </a:t>
            </a:r>
            <a:r>
              <a:rPr lang="en-US" sz="2400" b="1" dirty="0"/>
              <a:t>supportive</a:t>
            </a:r>
            <a:r>
              <a:rPr lang="en-US" dirty="0"/>
              <a:t> to everyone. Best things will always attract  to you .</a:t>
            </a:r>
            <a:br>
              <a:rPr lang="en-US" dirty="0"/>
            </a:br>
            <a:r>
              <a:rPr lang="en-US" dirty="0"/>
              <a:t>You are the most amazing person we have ever met. You are someone who dedicates herself to work </a:t>
            </a:r>
            <a:r>
              <a:rPr lang="en-US" sz="2400" b="1" dirty="0"/>
              <a:t>wholeheartedly</a:t>
            </a:r>
            <a:r>
              <a:rPr lang="en-US" dirty="0"/>
              <a:t>. </a:t>
            </a:r>
          </a:p>
          <a:p>
            <a:r>
              <a:rPr lang="en-US" dirty="0"/>
              <a:t>Wishing you all the happiness to my stunning friend who is blossoming into such a beautiful young woman!</a:t>
            </a:r>
          </a:p>
          <a:p>
            <a:r>
              <a:rPr lang="en-US" dirty="0"/>
              <a:t> Sending lots of love your way today, gorgeous gal!</a:t>
            </a:r>
          </a:p>
          <a:p>
            <a:endParaRPr lang="en-US" dirty="0"/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0AA1A65F-425D-417F-A9AB-D00C13513A75}"/>
              </a:ext>
            </a:extLst>
          </p:cNvPr>
          <p:cNvSpPr txBox="1">
            <a:spLocks/>
          </p:cNvSpPr>
          <p:nvPr/>
        </p:nvSpPr>
        <p:spPr>
          <a:xfrm>
            <a:off x="5284787" y="5356012"/>
            <a:ext cx="1622425" cy="36512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ym typeface="Wingdings" panose="05000000000000000000" pitchFamily="2" charset="2"/>
              </a:rPr>
              <a:t> </a:t>
            </a:r>
            <a:endParaRPr lang="en-US" dirty="0"/>
          </a:p>
        </p:txBody>
      </p:sp>
      <p:pic>
        <p:nvPicPr>
          <p:cNvPr id="14" name="Picture 13" descr="A picture containing drawing&#10;&#10;Description automatically generated">
            <a:extLst>
              <a:ext uri="{FF2B5EF4-FFF2-40B4-BE49-F238E27FC236}">
                <a16:creationId xmlns:a16="http://schemas.microsoft.com/office/drawing/2014/main" id="{71BD80A7-FAC3-4645-A28F-FE004C67EE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7536" y="4895850"/>
            <a:ext cx="2333625" cy="1962150"/>
          </a:xfrm>
          <a:prstGeom prst="rect">
            <a:avLst/>
          </a:prstGeom>
          <a:effectLst>
            <a:softEdge rad="279400"/>
          </a:effectLst>
        </p:spPr>
      </p:pic>
    </p:spTree>
    <p:extLst>
      <p:ext uri="{BB962C8B-B14F-4D97-AF65-F5344CB8AC3E}">
        <p14:creationId xmlns:p14="http://schemas.microsoft.com/office/powerpoint/2010/main" val="2491213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305B5B9-8BAC-4B84-8E07-0F1AEA3CD0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Komala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219FD8B-4A1D-4BC6-8659-D0F30494598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Dear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8A8B6BF-B089-410D-99BC-2A29EB7963D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sz="2400" b="1" dirty="0"/>
              <a:t>D</a:t>
            </a:r>
            <a:r>
              <a:rPr lang="en-US" sz="2400" dirty="0"/>
              <a:t>ear </a:t>
            </a:r>
          </a:p>
          <a:p>
            <a:r>
              <a:rPr lang="en-US" sz="2400" b="1" dirty="0"/>
              <a:t>D</a:t>
            </a:r>
            <a:r>
              <a:rPr lang="en-US" sz="2400" dirty="0"/>
              <a:t>ecent</a:t>
            </a:r>
            <a:endParaRPr lang="en-US" sz="2400" b="1" dirty="0"/>
          </a:p>
          <a:p>
            <a:r>
              <a:rPr lang="en-US" sz="2400" b="1" dirty="0"/>
              <a:t>B</a:t>
            </a:r>
            <a:r>
              <a:rPr lang="en-US" sz="2400" dirty="0"/>
              <a:t>est friend</a:t>
            </a:r>
          </a:p>
          <a:p>
            <a:r>
              <a:rPr lang="en-US" sz="2400" b="1" dirty="0"/>
              <a:t>Y</a:t>
            </a:r>
            <a:r>
              <a:rPr lang="en-US" sz="2400" dirty="0"/>
              <a:t>oke</a:t>
            </a:r>
          </a:p>
          <a:p>
            <a:r>
              <a:rPr lang="en-US" sz="2400" b="1" dirty="0"/>
              <a:t>U</a:t>
            </a:r>
            <a:r>
              <a:rPr lang="en-US" sz="2400" dirty="0"/>
              <a:t>nderstanding </a:t>
            </a:r>
          </a:p>
          <a:p>
            <a:endParaRPr lang="en-US" dirty="0"/>
          </a:p>
        </p:txBody>
      </p:sp>
      <p:pic>
        <p:nvPicPr>
          <p:cNvPr id="8" name="Picture Placeholder 7" descr="A group of people posing for a picture&#10;&#10;Description automatically generated">
            <a:extLst>
              <a:ext uri="{FF2B5EF4-FFF2-40B4-BE49-F238E27FC236}">
                <a16:creationId xmlns:a16="http://schemas.microsoft.com/office/drawing/2014/main" id="{97AF3030-E0B4-4777-ADB5-7B8B199AE64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6113" r="611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6762073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589DF4-DF43-4314-803C-383FB3C501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Smile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C074A73-92AD-4833-9497-BE351A388CF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8200" y="2743199"/>
            <a:ext cx="6746823" cy="2023673"/>
          </a:xfrm>
        </p:spPr>
        <p:txBody>
          <a:bodyPr/>
          <a:lstStyle/>
          <a:p>
            <a:r>
              <a:rPr lang="en-US" dirty="0"/>
              <a:t>There are only a few persons when you think of them a little smile will come automatically in your face and Komala is one of them, Keep </a:t>
            </a:r>
            <a:r>
              <a:rPr lang="en-US" sz="2800" b="1" dirty="0"/>
              <a:t>smiling</a:t>
            </a:r>
            <a:r>
              <a:rPr lang="en-US" dirty="0"/>
              <a:t> and make others </a:t>
            </a:r>
            <a:r>
              <a:rPr lang="en-US" sz="2800" b="1" dirty="0"/>
              <a:t>smile</a:t>
            </a:r>
            <a:r>
              <a:rPr lang="en-US" dirty="0"/>
              <a:t> like always you </a:t>
            </a:r>
            <a:r>
              <a:rPr lang="en-US" b="1" dirty="0"/>
              <a:t>do</a:t>
            </a:r>
            <a:r>
              <a:rPr lang="en-US" dirty="0"/>
              <a:t>. </a:t>
            </a:r>
          </a:p>
          <a:p>
            <a:r>
              <a:rPr lang="en-US" dirty="0"/>
              <a:t>Many more happy returns of the day </a:t>
            </a:r>
            <a:r>
              <a:rPr lang="en-US" sz="3200" b="1" dirty="0"/>
              <a:t>Komala</a:t>
            </a:r>
            <a:r>
              <a:rPr lang="en-US" dirty="0"/>
              <a:t>!!</a:t>
            </a:r>
          </a:p>
          <a:p>
            <a:endParaRPr lang="en-US" dirty="0"/>
          </a:p>
        </p:txBody>
      </p:sp>
      <p:pic>
        <p:nvPicPr>
          <p:cNvPr id="9" name="Picture 8" descr="A group of people standing around a table&#10;&#10;Description automatically generated">
            <a:extLst>
              <a:ext uri="{FF2B5EF4-FFF2-40B4-BE49-F238E27FC236}">
                <a16:creationId xmlns:a16="http://schemas.microsoft.com/office/drawing/2014/main" id="{D3CC5B51-8C45-4BEC-966B-714F7A6FE12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204" t="17756" r="3273" b="26558"/>
          <a:stretch/>
        </p:blipFill>
        <p:spPr>
          <a:xfrm>
            <a:off x="-620864" y="-283782"/>
            <a:ext cx="3987384" cy="3818985"/>
          </a:xfrm>
          <a:prstGeom prst="rect">
            <a:avLst/>
          </a:prstGeom>
          <a:effectLst>
            <a:softEdge rad="889000"/>
          </a:effectLst>
        </p:spPr>
      </p:pic>
      <p:pic>
        <p:nvPicPr>
          <p:cNvPr id="27" name="Picture Placeholder 26" descr="A group of people standing next to a child&#10;&#10;Description automatically generated">
            <a:extLst>
              <a:ext uri="{FF2B5EF4-FFF2-40B4-BE49-F238E27FC236}">
                <a16:creationId xmlns:a16="http://schemas.microsoft.com/office/drawing/2014/main" id="{8752627C-A404-4AFE-BEBB-784E2D84BFF5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 rotWithShape="1">
          <a:blip r:embed="rId4"/>
          <a:srcRect t="5109" r="60931" b="5109"/>
          <a:stretch/>
        </p:blipFill>
        <p:spPr>
          <a:xfrm>
            <a:off x="9179223" y="1703228"/>
            <a:ext cx="1195495" cy="3663950"/>
          </a:xfrm>
          <a:effectLst>
            <a:softEdge rad="0"/>
          </a:effectLst>
        </p:spPr>
      </p:pic>
      <p:sp>
        <p:nvSpPr>
          <p:cNvPr id="29" name="Text Placeholder 5">
            <a:extLst>
              <a:ext uri="{FF2B5EF4-FFF2-40B4-BE49-F238E27FC236}">
                <a16:creationId xmlns:a16="http://schemas.microsoft.com/office/drawing/2014/main" id="{12EF0C91-F59F-45FC-9860-DBF6F738B19F}"/>
              </a:ext>
            </a:extLst>
          </p:cNvPr>
          <p:cNvSpPr txBox="1">
            <a:spLocks/>
          </p:cNvSpPr>
          <p:nvPr/>
        </p:nvSpPr>
        <p:spPr>
          <a:xfrm>
            <a:off x="8965757" y="5659511"/>
            <a:ext cx="1622425" cy="406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Smile</a:t>
            </a:r>
          </a:p>
        </p:txBody>
      </p:sp>
      <p:sp>
        <p:nvSpPr>
          <p:cNvPr id="30" name="Text Placeholder 5">
            <a:extLst>
              <a:ext uri="{FF2B5EF4-FFF2-40B4-BE49-F238E27FC236}">
                <a16:creationId xmlns:a16="http://schemas.microsoft.com/office/drawing/2014/main" id="{88C1375E-6151-4F31-B410-9160B9F7EFA2}"/>
              </a:ext>
            </a:extLst>
          </p:cNvPr>
          <p:cNvSpPr txBox="1">
            <a:spLocks/>
          </p:cNvSpPr>
          <p:nvPr/>
        </p:nvSpPr>
        <p:spPr>
          <a:xfrm>
            <a:off x="3226243" y="5659511"/>
            <a:ext cx="1622425" cy="406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Smiling</a:t>
            </a:r>
          </a:p>
        </p:txBody>
      </p:sp>
    </p:spTree>
    <p:extLst>
      <p:ext uri="{BB962C8B-B14F-4D97-AF65-F5344CB8AC3E}">
        <p14:creationId xmlns:p14="http://schemas.microsoft.com/office/powerpoint/2010/main" val="26241541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38E24C-5F2D-45D9-AAAB-37DDA9E6E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Romantic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064788D-FCE8-4444-8D24-429F12B37D2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Romantic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30CE714-00F6-4C1E-80A8-900A7ACE21E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Beautiful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74100C00-8C09-4EE5-B88E-A7F9CF68CD04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pic>
        <p:nvPicPr>
          <p:cNvPr id="11" name="Picture Placeholder 8">
            <a:extLst>
              <a:ext uri="{FF2B5EF4-FFF2-40B4-BE49-F238E27FC236}">
                <a16:creationId xmlns:a16="http://schemas.microsoft.com/office/drawing/2014/main" id="{7C023511-D053-4638-86EF-BA6A597C8F6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29806" b="29806"/>
          <a:stretch>
            <a:fillRect/>
          </a:stretch>
        </p:blipFill>
        <p:spPr>
          <a:xfrm>
            <a:off x="817563" y="1674813"/>
            <a:ext cx="6804025" cy="3663950"/>
          </a:xfr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5E917B7-EAAF-4BFC-A7F9-D3976B8C31F3}"/>
              </a:ext>
            </a:extLst>
          </p:cNvPr>
          <p:cNvSpPr/>
          <p:nvPr/>
        </p:nvSpPr>
        <p:spPr>
          <a:xfrm>
            <a:off x="3048000" y="3105835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dirty="0"/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08936B81-1096-4432-8B36-47A04E7B204D}"/>
              </a:ext>
            </a:extLst>
          </p:cNvPr>
          <p:cNvSpPr txBox="1">
            <a:spLocks/>
          </p:cNvSpPr>
          <p:nvPr/>
        </p:nvSpPr>
        <p:spPr>
          <a:xfrm>
            <a:off x="8371827" y="2229212"/>
            <a:ext cx="2935705" cy="27117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Komala is a </a:t>
            </a:r>
            <a:r>
              <a:rPr lang="en-US" sz="2400" b="1" dirty="0"/>
              <a:t>Beautiful</a:t>
            </a:r>
            <a:r>
              <a:rPr lang="en-US" dirty="0"/>
              <a:t> soul and down to </a:t>
            </a:r>
            <a:r>
              <a:rPr lang="en-US" b="1" dirty="0"/>
              <a:t>earth person</a:t>
            </a:r>
            <a:r>
              <a:rPr lang="en-US" dirty="0"/>
              <a:t>​ </a:t>
            </a:r>
          </a:p>
          <a:p>
            <a:r>
              <a:rPr lang="en-US" dirty="0"/>
              <a:t>and </a:t>
            </a:r>
          </a:p>
          <a:p>
            <a:endParaRPr lang="en-US" dirty="0"/>
          </a:p>
          <a:p>
            <a:r>
              <a:rPr lang="en-US" dirty="0"/>
              <a:t>most </a:t>
            </a:r>
            <a:r>
              <a:rPr lang="en-US" sz="2800" dirty="0"/>
              <a:t>Romantic</a:t>
            </a:r>
            <a:r>
              <a:rPr lang="en-US" dirty="0"/>
              <a:t> also.</a:t>
            </a:r>
          </a:p>
        </p:txBody>
      </p:sp>
    </p:spTree>
    <p:extLst>
      <p:ext uri="{BB962C8B-B14F-4D97-AF65-F5344CB8AC3E}">
        <p14:creationId xmlns:p14="http://schemas.microsoft.com/office/powerpoint/2010/main" val="25080353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305B5B9-8BAC-4B84-8E07-0F1AEA3CD0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Innocent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219FD8B-4A1D-4BC6-8659-D0F30494598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Good Smile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8A8B6BF-B089-410D-99BC-2A29EB7963D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94496" y="1821941"/>
            <a:ext cx="2869589" cy="3353220"/>
          </a:xfrm>
        </p:spPr>
        <p:txBody>
          <a:bodyPr/>
          <a:lstStyle/>
          <a:p>
            <a:r>
              <a:rPr lang="en-US" sz="2400" b="1" dirty="0"/>
              <a:t>Good</a:t>
            </a:r>
            <a:r>
              <a:rPr lang="en-US" sz="2400" dirty="0"/>
              <a:t> </a:t>
            </a:r>
            <a:r>
              <a:rPr lang="en-US" sz="2000" dirty="0"/>
              <a:t>girl </a:t>
            </a:r>
          </a:p>
          <a:p>
            <a:r>
              <a:rPr lang="en-US" sz="2000" dirty="0"/>
              <a:t>with </a:t>
            </a:r>
            <a:r>
              <a:rPr lang="en-US" sz="2400" b="1" dirty="0"/>
              <a:t>innocent</a:t>
            </a:r>
            <a:r>
              <a:rPr lang="en-US" sz="2000" dirty="0"/>
              <a:t> nature and super-active, she cares all with a good smile first</a:t>
            </a:r>
            <a:r>
              <a:rPr lang="en-US" sz="2400" dirty="0"/>
              <a:t>.</a:t>
            </a:r>
          </a:p>
        </p:txBody>
      </p:sp>
      <p:pic>
        <p:nvPicPr>
          <p:cNvPr id="10" name="Picture Placeholder 9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770AADEB-1635-4FC9-B7CB-D101E6CA415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14100" b="1410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4166389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589DF4-DF43-4314-803C-383FB3C501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Cheerful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C074A73-92AD-4833-9497-BE351A388CF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8200" y="2743199"/>
            <a:ext cx="6746823" cy="2023673"/>
          </a:xfrm>
        </p:spPr>
        <p:txBody>
          <a:bodyPr/>
          <a:lstStyle/>
          <a:p>
            <a:r>
              <a:rPr lang="en-US" sz="3200" dirty="0"/>
              <a:t>Wish you </a:t>
            </a:r>
            <a:r>
              <a:rPr lang="en-US" dirty="0"/>
              <a:t>a happy birthday Komala! </a:t>
            </a:r>
          </a:p>
          <a:p>
            <a:r>
              <a:rPr lang="en-US" dirty="0"/>
              <a:t>Be </a:t>
            </a:r>
            <a:r>
              <a:rPr lang="en-US" sz="2400" dirty="0"/>
              <a:t>cheerful</a:t>
            </a:r>
            <a:r>
              <a:rPr lang="en-US" dirty="0"/>
              <a:t> always!</a:t>
            </a:r>
            <a:endParaRPr lang="en-US" sz="3200" dirty="0"/>
          </a:p>
        </p:txBody>
      </p:sp>
      <p:pic>
        <p:nvPicPr>
          <p:cNvPr id="15" name="Picture Placeholder 14" descr="A group of people standing around a table&#10;&#10;Description automatically generated">
            <a:extLst>
              <a:ext uri="{FF2B5EF4-FFF2-40B4-BE49-F238E27FC236}">
                <a16:creationId xmlns:a16="http://schemas.microsoft.com/office/drawing/2014/main" id="{EA392642-D97C-42A1-8DA2-411975C63BE9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3"/>
          <a:srcRect t="5109" b="5109"/>
          <a:stretch>
            <a:fillRect/>
          </a:stretch>
        </p:blipFill>
        <p:spPr/>
      </p:pic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162ABE17-2F4A-4FD3-ACDD-3CEFA0D4B374}"/>
              </a:ext>
            </a:extLst>
          </p:cNvPr>
          <p:cNvSpPr txBox="1">
            <a:spLocks/>
          </p:cNvSpPr>
          <p:nvPr/>
        </p:nvSpPr>
        <p:spPr>
          <a:xfrm>
            <a:off x="8848200" y="5791355"/>
            <a:ext cx="1622425" cy="406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Joyful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6BF5BB3B-6AFF-4B1A-8A13-325FAAB1B488}"/>
              </a:ext>
            </a:extLst>
          </p:cNvPr>
          <p:cNvSpPr txBox="1">
            <a:spLocks/>
          </p:cNvSpPr>
          <p:nvPr/>
        </p:nvSpPr>
        <p:spPr>
          <a:xfrm>
            <a:off x="3400398" y="5791355"/>
            <a:ext cx="1622425" cy="406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Always</a:t>
            </a:r>
          </a:p>
        </p:txBody>
      </p:sp>
    </p:spTree>
    <p:extLst>
      <p:ext uri="{BB962C8B-B14F-4D97-AF65-F5344CB8AC3E}">
        <p14:creationId xmlns:p14="http://schemas.microsoft.com/office/powerpoint/2010/main" val="34341639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731011-ED66-44B5-9735-D8B5A5DC6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Special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9EF8A7C-BD30-4000-8212-EEAF274780B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8200" y="1952110"/>
            <a:ext cx="6596921" cy="3129555"/>
          </a:xfrm>
        </p:spPr>
        <p:txBody>
          <a:bodyPr/>
          <a:lstStyle/>
          <a:p>
            <a:r>
              <a:rPr lang="en-US" sz="3200" b="1" dirty="0"/>
              <a:t>Happy</a:t>
            </a:r>
            <a:r>
              <a:rPr lang="en-US" dirty="0"/>
              <a:t> birthday to very best girl in </a:t>
            </a:r>
            <a:r>
              <a:rPr lang="en-US" sz="2400" b="1" dirty="0"/>
              <a:t>The World!</a:t>
            </a:r>
          </a:p>
          <a:p>
            <a:r>
              <a:rPr lang="en-US" dirty="0"/>
              <a:t>You are a world-class friend, and I am</a:t>
            </a:r>
            <a:br>
              <a:rPr lang="en-US" dirty="0"/>
            </a:br>
            <a:r>
              <a:rPr lang="en-US" dirty="0"/>
              <a:t>wishing you a world-class birthday!</a:t>
            </a:r>
          </a:p>
          <a:p>
            <a:r>
              <a:rPr lang="en-US" dirty="0"/>
              <a:t>I am so lucky to have a best friend like</a:t>
            </a:r>
            <a:br>
              <a:rPr lang="en-US" dirty="0"/>
            </a:br>
            <a:r>
              <a:rPr lang="en-US" sz="3600" b="1" dirty="0"/>
              <a:t>You! </a:t>
            </a:r>
          </a:p>
          <a:p>
            <a:r>
              <a:rPr lang="en-US" dirty="0"/>
              <a:t>Wishing you a day filled with</a:t>
            </a:r>
            <a:br>
              <a:rPr lang="en-US" dirty="0"/>
            </a:br>
            <a:r>
              <a:rPr lang="en-US" dirty="0"/>
              <a:t>loveliness, of </a:t>
            </a:r>
            <a:r>
              <a:rPr lang="en-US" sz="3200" b="1" dirty="0"/>
              <a:t>Everyone's lovely</a:t>
            </a:r>
            <a:r>
              <a:rPr lang="en-US" dirty="0"/>
              <a:t>!</a:t>
            </a:r>
          </a:p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DE3760F-0BDC-46DD-8495-AA03C88A316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499424" y="5702592"/>
            <a:ext cx="2854376" cy="406400"/>
          </a:xfrm>
        </p:spPr>
        <p:txBody>
          <a:bodyPr/>
          <a:lstStyle/>
          <a:p>
            <a:r>
              <a:rPr lang="en-US" sz="1600" dirty="0"/>
              <a:t>Everyone’s Lovely</a:t>
            </a:r>
          </a:p>
        </p:txBody>
      </p:sp>
      <p:pic>
        <p:nvPicPr>
          <p:cNvPr id="11" name="Picture Placeholder 10" descr="A statue of two people standing in front of a building&#10;&#10;Description automatically generated">
            <a:extLst>
              <a:ext uri="{FF2B5EF4-FFF2-40B4-BE49-F238E27FC236}">
                <a16:creationId xmlns:a16="http://schemas.microsoft.com/office/drawing/2014/main" id="{880DCE91-8D15-4BD0-8D4D-4E17FCA67EA2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2"/>
          <a:srcRect t="5109" b="5109"/>
          <a:stretch>
            <a:fillRect/>
          </a:stretch>
        </p:blipFill>
        <p:spPr/>
      </p:pic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6D1BF636-36BC-4779-881D-9243D2C0E612}"/>
              </a:ext>
            </a:extLst>
          </p:cNvPr>
          <p:cNvSpPr txBox="1">
            <a:spLocks/>
          </p:cNvSpPr>
          <p:nvPr/>
        </p:nvSpPr>
        <p:spPr>
          <a:xfrm>
            <a:off x="2668249" y="5702592"/>
            <a:ext cx="3231630" cy="406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Best</a:t>
            </a:r>
          </a:p>
        </p:txBody>
      </p:sp>
    </p:spTree>
    <p:extLst>
      <p:ext uri="{BB962C8B-B14F-4D97-AF65-F5344CB8AC3E}">
        <p14:creationId xmlns:p14="http://schemas.microsoft.com/office/powerpoint/2010/main" val="31320259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22E8E63-C2E4-4D7B-AA3E-19F7B95066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288" y="2927251"/>
            <a:ext cx="2637422" cy="4142548"/>
          </a:xfrm>
          <a:prstGeom prst="rect">
            <a:avLst/>
          </a:prstGeom>
          <a:effectLst>
            <a:softEdge rad="43180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E54EE73-8052-4ABB-A3CB-623E2327DA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9616" y="365257"/>
            <a:ext cx="2130501" cy="3261985"/>
          </a:xfrm>
          <a:prstGeom prst="rect">
            <a:avLst/>
          </a:prstGeom>
          <a:effectLst>
            <a:softEdge rad="40640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63AFD6C-F107-4EE6-8E27-97DD3D46093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Mega Star</a:t>
            </a:r>
            <a:endParaRPr lang="ru-R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EB24E5-4563-4A09-9C4A-9E76BFD2FB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42710" y="4698681"/>
            <a:ext cx="8900110" cy="1526781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Happy Birthday Megastar!! You are kind , humble , energetic.  At least now start learning some cooking and stop taking credit of your mom’s cooking by saying that “you have done it. “ </a:t>
            </a:r>
          </a:p>
          <a:p>
            <a:endParaRPr lang="ru-RU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2996BEF-0C32-4E20-A926-1AC52C0FAC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2211" y="155775"/>
            <a:ext cx="2443577" cy="3610109"/>
          </a:xfrm>
          <a:prstGeom prst="rect">
            <a:avLst/>
          </a:prstGeom>
          <a:effectLst>
            <a:softEdge rad="7112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823BB1B-99FB-44E8-AEF6-6EB50AF17B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64499" y="109809"/>
            <a:ext cx="2130501" cy="3243533"/>
          </a:xfrm>
          <a:prstGeom prst="rect">
            <a:avLst/>
          </a:prstGeom>
          <a:effectLst>
            <a:softEdge rad="26670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598AF1C-4C77-4CC7-97F7-C9164CCA3E0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82056" y="365258"/>
            <a:ext cx="2402678" cy="4142548"/>
          </a:xfrm>
          <a:prstGeom prst="rect">
            <a:avLst/>
          </a:prstGeom>
          <a:effectLst>
            <a:softEdge rad="584200"/>
          </a:effectLst>
        </p:spPr>
      </p:pic>
    </p:spTree>
    <p:extLst>
      <p:ext uri="{BB962C8B-B14F-4D97-AF65-F5344CB8AC3E}">
        <p14:creationId xmlns:p14="http://schemas.microsoft.com/office/powerpoint/2010/main" val="21971005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589DF4-DF43-4314-803C-383FB3C501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Most Caring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C074A73-92AD-4833-9497-BE351A388CF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8200" y="2101517"/>
            <a:ext cx="6746823" cy="3096126"/>
          </a:xfrm>
        </p:spPr>
        <p:txBody>
          <a:bodyPr/>
          <a:lstStyle/>
          <a:p>
            <a:r>
              <a:rPr lang="en-US" dirty="0"/>
              <a:t>Its a challenge to find the right words for someone who is </a:t>
            </a:r>
            <a:r>
              <a:rPr lang="en-US" sz="2400" b="1" dirty="0"/>
              <a:t>very special. </a:t>
            </a:r>
          </a:p>
          <a:p>
            <a:r>
              <a:rPr lang="en-US" dirty="0"/>
              <a:t>Komala is that someone whom you can be yourself with, someone who you can have </a:t>
            </a:r>
            <a:r>
              <a:rPr lang="en-US" sz="2400" b="1" dirty="0"/>
              <a:t>pointless</a:t>
            </a:r>
            <a:r>
              <a:rPr lang="en-US" dirty="0"/>
              <a:t> conversations with. </a:t>
            </a:r>
          </a:p>
          <a:p>
            <a:r>
              <a:rPr lang="en-US" dirty="0"/>
              <a:t>A very happy birthday to the </a:t>
            </a:r>
            <a:r>
              <a:rPr lang="en-US" sz="2400" b="1" dirty="0"/>
              <a:t>most caring </a:t>
            </a:r>
            <a:r>
              <a:rPr lang="en-US" dirty="0"/>
              <a:t>and the cheerful girl in the team.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6D7A2E39-C1A6-480F-9DA5-DE954B49B673}"/>
              </a:ext>
            </a:extLst>
          </p:cNvPr>
          <p:cNvSpPr txBox="1">
            <a:spLocks/>
          </p:cNvSpPr>
          <p:nvPr/>
        </p:nvSpPr>
        <p:spPr>
          <a:xfrm>
            <a:off x="3400398" y="5675050"/>
            <a:ext cx="1622425" cy="406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Most Caring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BDE7382B-E6FF-4FA0-B966-6FCA2D86F1A0}"/>
              </a:ext>
            </a:extLst>
          </p:cNvPr>
          <p:cNvSpPr txBox="1">
            <a:spLocks/>
          </p:cNvSpPr>
          <p:nvPr/>
        </p:nvSpPr>
        <p:spPr>
          <a:xfrm>
            <a:off x="8910861" y="5714477"/>
            <a:ext cx="1981728" cy="406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Cheerful Girl</a:t>
            </a:r>
          </a:p>
        </p:txBody>
      </p:sp>
      <p:pic>
        <p:nvPicPr>
          <p:cNvPr id="13" name="Picture Placeholder 12" descr="A person standing next to a person&#10;&#10;Description automatically generated">
            <a:extLst>
              <a:ext uri="{FF2B5EF4-FFF2-40B4-BE49-F238E27FC236}">
                <a16:creationId xmlns:a16="http://schemas.microsoft.com/office/drawing/2014/main" id="{40568A4F-3029-4EE7-BD59-DDCB04362A1B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3"/>
          <a:srcRect l="18674" r="1867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1488607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birthday dark">
      <a:dk1>
        <a:sysClr val="windowText" lastClr="000000"/>
      </a:dk1>
      <a:lt1>
        <a:sysClr val="window" lastClr="FFFFFF"/>
      </a:lt1>
      <a:dk2>
        <a:srgbClr val="05151E"/>
      </a:dk2>
      <a:lt2>
        <a:srgbClr val="E5B149"/>
      </a:lt2>
      <a:accent1>
        <a:srgbClr val="402312"/>
      </a:accent1>
      <a:accent2>
        <a:srgbClr val="2E3192"/>
      </a:accent2>
      <a:accent3>
        <a:srgbClr val="1E1C10"/>
      </a:accent3>
      <a:accent4>
        <a:srgbClr val="1D063C"/>
      </a:accent4>
      <a:accent5>
        <a:srgbClr val="1E3E29"/>
      </a:accent5>
      <a:accent6>
        <a:srgbClr val="CF6413"/>
      </a:accent6>
      <a:hlink>
        <a:srgbClr val="E5B149"/>
      </a:hlink>
      <a:folHlink>
        <a:srgbClr val="E5B149"/>
      </a:folHlink>
    </a:clrScheme>
    <a:fontScheme name="birthday dark">
      <a:majorFont>
        <a:latin typeface="French Script MT"/>
        <a:ea typeface=""/>
        <a:cs typeface=""/>
      </a:majorFont>
      <a:minorFont>
        <a:latin typeface="Sagona Extra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6350">
          <a:solidFill>
            <a:schemeClr val="bg2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irthday_Dark_Win32_MO-v02" id="{2CAD8F23-A9E0-412B-8E33-FD78D95A30B1}" vid="{8132EDBE-4C6C-4EFC-A5BF-82E1F995E64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fa6e671f1cd7e4d96ff9652be322dd5e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4e2496f70b101db0b8013f30a071bbf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FE6D9EC-7AD9-4F36-A571-1031EBA7AA56}">
  <ds:schemaRefs>
    <ds:schemaRef ds:uri="http://schemas.microsoft.com/office/2006/documentManagement/types"/>
    <ds:schemaRef ds:uri="16c05727-aa75-4e4a-9b5f-8a80a1165891"/>
    <ds:schemaRef ds:uri="71af3243-3dd4-4a8d-8c0d-dd76da1f02a5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fopath/2007/PartnerControls"/>
    <ds:schemaRef ds:uri="http://schemas.microsoft.com/office/2006/metadata/propertie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2D825835-9B31-4D7B-9CE5-433D0E45B01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ACC7701-6DE8-419B-AD7C-344FB539D2F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482</Words>
  <Application>Microsoft Office PowerPoint</Application>
  <PresentationFormat>Widescreen</PresentationFormat>
  <Paragraphs>77</Paragraphs>
  <Slides>13</Slides>
  <Notes>8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French Script MT</vt:lpstr>
      <vt:lpstr>Sagona ExtraLight</vt:lpstr>
      <vt:lpstr>Office Theme</vt:lpstr>
      <vt:lpstr>Komala Sri P.</vt:lpstr>
      <vt:lpstr>Komala</vt:lpstr>
      <vt:lpstr>Smile</vt:lpstr>
      <vt:lpstr>Romantic</vt:lpstr>
      <vt:lpstr>Innocent</vt:lpstr>
      <vt:lpstr>Cheerful</vt:lpstr>
      <vt:lpstr>Special</vt:lpstr>
      <vt:lpstr>Mega Star</vt:lpstr>
      <vt:lpstr>Most Caring</vt:lpstr>
      <vt:lpstr>Singer </vt:lpstr>
      <vt:lpstr>Komala</vt:lpstr>
      <vt:lpstr>Sweetest </vt:lpstr>
      <vt:lpstr>Keep Shining!!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Komala Sri P.</dc:title>
  <dc:creator>Penchalaiah Gajana</dc:creator>
  <cp:lastModifiedBy>Penchalaiah Gajana</cp:lastModifiedBy>
  <cp:revision>6</cp:revision>
  <dcterms:created xsi:type="dcterms:W3CDTF">2020-11-06T10:30:49Z</dcterms:created>
  <dcterms:modified xsi:type="dcterms:W3CDTF">2020-11-06T10:41:55Z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be4b3411-284d-4d31-bd4f-bc13ef7f1fd6_Enabled">
    <vt:lpwstr>True</vt:lpwstr>
  </property>
  <property fmtid="{D5CDD505-2E9C-101B-9397-08002B2CF9AE}" pid="3" name="MSIP_Label_be4b3411-284d-4d31-bd4f-bc13ef7f1fd6_SiteId">
    <vt:lpwstr>63ce7d59-2f3e-42cd-a8cc-be764cff5eb6</vt:lpwstr>
  </property>
  <property fmtid="{D5CDD505-2E9C-101B-9397-08002B2CF9AE}" pid="4" name="MSIP_Label_be4b3411-284d-4d31-bd4f-bc13ef7f1fd6_Owner">
    <vt:lpwstr>penchalaiah.gajana@ad.infosys.com</vt:lpwstr>
  </property>
  <property fmtid="{D5CDD505-2E9C-101B-9397-08002B2CF9AE}" pid="5" name="MSIP_Label_be4b3411-284d-4d31-bd4f-bc13ef7f1fd6_SetDate">
    <vt:lpwstr>2020-11-06T10:34:25.1805779Z</vt:lpwstr>
  </property>
  <property fmtid="{D5CDD505-2E9C-101B-9397-08002B2CF9AE}" pid="6" name="MSIP_Label_be4b3411-284d-4d31-bd4f-bc13ef7f1fd6_Name">
    <vt:lpwstr>Internal</vt:lpwstr>
  </property>
  <property fmtid="{D5CDD505-2E9C-101B-9397-08002B2CF9AE}" pid="7" name="MSIP_Label_be4b3411-284d-4d31-bd4f-bc13ef7f1fd6_Application">
    <vt:lpwstr>Microsoft Azure Information Protection</vt:lpwstr>
  </property>
  <property fmtid="{D5CDD505-2E9C-101B-9397-08002B2CF9AE}" pid="8" name="MSIP_Label_be4b3411-284d-4d31-bd4f-bc13ef7f1fd6_ActionId">
    <vt:lpwstr>70dd8f91-299b-41f2-bb5b-1cd1de597885</vt:lpwstr>
  </property>
  <property fmtid="{D5CDD505-2E9C-101B-9397-08002B2CF9AE}" pid="9" name="MSIP_Label_be4b3411-284d-4d31-bd4f-bc13ef7f1fd6_Extended_MSFT_Method">
    <vt:lpwstr>Automatic</vt:lpwstr>
  </property>
  <property fmtid="{D5CDD505-2E9C-101B-9397-08002B2CF9AE}" pid="10" name="MSIP_Label_a0819fa7-4367-4500-ba88-dd630d977609_Enabled">
    <vt:lpwstr>True</vt:lpwstr>
  </property>
  <property fmtid="{D5CDD505-2E9C-101B-9397-08002B2CF9AE}" pid="11" name="MSIP_Label_a0819fa7-4367-4500-ba88-dd630d977609_SiteId">
    <vt:lpwstr>63ce7d59-2f3e-42cd-a8cc-be764cff5eb6</vt:lpwstr>
  </property>
  <property fmtid="{D5CDD505-2E9C-101B-9397-08002B2CF9AE}" pid="12" name="MSIP_Label_a0819fa7-4367-4500-ba88-dd630d977609_Owner">
    <vt:lpwstr>penchalaiah.gajana@ad.infosys.com</vt:lpwstr>
  </property>
  <property fmtid="{D5CDD505-2E9C-101B-9397-08002B2CF9AE}" pid="13" name="MSIP_Label_a0819fa7-4367-4500-ba88-dd630d977609_SetDate">
    <vt:lpwstr>2020-11-06T10:34:25.1805779Z</vt:lpwstr>
  </property>
  <property fmtid="{D5CDD505-2E9C-101B-9397-08002B2CF9AE}" pid="14" name="MSIP_Label_a0819fa7-4367-4500-ba88-dd630d977609_Name">
    <vt:lpwstr>Companywide usage</vt:lpwstr>
  </property>
  <property fmtid="{D5CDD505-2E9C-101B-9397-08002B2CF9AE}" pid="15" name="MSIP_Label_a0819fa7-4367-4500-ba88-dd630d977609_Application">
    <vt:lpwstr>Microsoft Azure Information Protection</vt:lpwstr>
  </property>
  <property fmtid="{D5CDD505-2E9C-101B-9397-08002B2CF9AE}" pid="16" name="MSIP_Label_a0819fa7-4367-4500-ba88-dd630d977609_ActionId">
    <vt:lpwstr>70dd8f91-299b-41f2-bb5b-1cd1de597885</vt:lpwstr>
  </property>
  <property fmtid="{D5CDD505-2E9C-101B-9397-08002B2CF9AE}" pid="17" name="MSIP_Label_a0819fa7-4367-4500-ba88-dd630d977609_Parent">
    <vt:lpwstr>be4b3411-284d-4d31-bd4f-bc13ef7f1fd6</vt:lpwstr>
  </property>
  <property fmtid="{D5CDD505-2E9C-101B-9397-08002B2CF9AE}" pid="18" name="MSIP_Label_a0819fa7-4367-4500-ba88-dd630d977609_Extended_MSFT_Method">
    <vt:lpwstr>Automatic</vt:lpwstr>
  </property>
  <property fmtid="{D5CDD505-2E9C-101B-9397-08002B2CF9AE}" pid="19" name="Sensitivity">
    <vt:lpwstr>Internal Companywide usage</vt:lpwstr>
  </property>
</Properties>
</file>